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32"/>
  </p:notesMasterIdLst>
  <p:sldIdLst>
    <p:sldId id="868" r:id="rId2"/>
    <p:sldId id="871" r:id="rId3"/>
    <p:sldId id="894" r:id="rId4"/>
    <p:sldId id="872" r:id="rId5"/>
    <p:sldId id="877" r:id="rId6"/>
    <p:sldId id="895" r:id="rId7"/>
    <p:sldId id="897" r:id="rId8"/>
    <p:sldId id="909" r:id="rId9"/>
    <p:sldId id="893" r:id="rId10"/>
    <p:sldId id="873" r:id="rId11"/>
    <p:sldId id="908" r:id="rId12"/>
    <p:sldId id="878" r:id="rId13"/>
    <p:sldId id="879" r:id="rId14"/>
    <p:sldId id="880" r:id="rId15"/>
    <p:sldId id="896" r:id="rId16"/>
    <p:sldId id="899" r:id="rId17"/>
    <p:sldId id="907" r:id="rId18"/>
    <p:sldId id="900" r:id="rId19"/>
    <p:sldId id="898" r:id="rId20"/>
    <p:sldId id="888" r:id="rId21"/>
    <p:sldId id="904" r:id="rId22"/>
    <p:sldId id="905" r:id="rId23"/>
    <p:sldId id="906" r:id="rId24"/>
    <p:sldId id="892" r:id="rId25"/>
    <p:sldId id="902" r:id="rId26"/>
    <p:sldId id="889" r:id="rId27"/>
    <p:sldId id="890" r:id="rId28"/>
    <p:sldId id="870" r:id="rId29"/>
    <p:sldId id="881" r:id="rId30"/>
    <p:sldId id="9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5190F-32C9-D1BD-ABB1-2663D221655C}" v="94" dt="2025-12-10T21:22:34.913"/>
    <p1510:client id="{5085F0F9-4458-D900-AEFA-FDACB3108E03}" v="4" dt="2025-12-10T18:17:21.659"/>
    <p1510:client id="{76E1256D-7AF2-C1A0-1BAB-1B95CF117C93}" v="304" dt="2025-12-10T19:58:35.296"/>
    <p1510:client id="{888694DB-173C-E74B-8628-1999EDD9AFCB}" v="29" dt="2025-12-11T02:56:08.388"/>
    <p1510:client id="{90DBBB71-A31D-1967-AA88-02C2F25544E3}" v="3" dt="2025-12-11T03:10:50.577"/>
    <p1510:client id="{98401542-3B61-A380-BD3E-35A12016CE48}" v="17" dt="2025-12-11T03:15:32.338"/>
    <p1510:client id="{BCEE7DDF-FC0A-8B30-3444-9831104BDEA7}" v="27" dt="2025-12-10T22:48:11.783"/>
    <p1510:client id="{C1E4B11A-C6A3-4E38-9E14-2CFA955C778E}" v="6" dt="2025-12-10T23:17:38.526"/>
    <p1510:client id="{D9078ECE-A021-1B45-A933-647AEC9569FB}" v="3085" dt="2025-12-11T03:54:27.390"/>
    <p1510:client id="{F5C49900-4C7F-D4FD-E1E5-934663C88955}" v="36" dt="2025-12-11T02:22:38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, Soumyadeep" userId="S::palsoum1@msu.edu::14838f1a-4eac-4913-8c5f-a6b799113123" providerId="AD" clId="Web-{76E1256D-7AF2-C1A0-1BAB-1B95CF117C93}"/>
    <pc:docChg chg="addSld modSld">
      <pc:chgData name="Pal, Soumyadeep" userId="S::palsoum1@msu.edu::14838f1a-4eac-4913-8c5f-a6b799113123" providerId="AD" clId="Web-{76E1256D-7AF2-C1A0-1BAB-1B95CF117C93}" dt="2025-12-10T19:57:17.682" v="292" actId="1076"/>
      <pc:docMkLst>
        <pc:docMk/>
      </pc:docMkLst>
      <pc:sldChg chg="addSp delSp modSp">
        <pc:chgData name="Pal, Soumyadeep" userId="S::palsoum1@msu.edu::14838f1a-4eac-4913-8c5f-a6b799113123" providerId="AD" clId="Web-{76E1256D-7AF2-C1A0-1BAB-1B95CF117C93}" dt="2025-12-10T19:57:17.682" v="292" actId="1076"/>
        <pc:sldMkLst>
          <pc:docMk/>
          <pc:sldMk cId="1638297798" sldId="899"/>
        </pc:sldMkLst>
        <pc:spChg chg="mod">
          <ac:chgData name="Pal, Soumyadeep" userId="S::palsoum1@msu.edu::14838f1a-4eac-4913-8c5f-a6b799113123" providerId="AD" clId="Web-{76E1256D-7AF2-C1A0-1BAB-1B95CF117C93}" dt="2025-12-10T19:36:31.379" v="6" actId="20577"/>
          <ac:spMkLst>
            <pc:docMk/>
            <pc:sldMk cId="1638297798" sldId="899"/>
            <ac:spMk id="2" creationId="{54C68FE5-C63B-172B-65CF-E55768BEAB82}"/>
          </ac:spMkLst>
        </pc:spChg>
        <pc:spChg chg="del mod">
          <ac:chgData name="Pal, Soumyadeep" userId="S::palsoum1@msu.edu::14838f1a-4eac-4913-8c5f-a6b799113123" providerId="AD" clId="Web-{76E1256D-7AF2-C1A0-1BAB-1B95CF117C93}" dt="2025-12-10T19:36:54.162" v="8"/>
          <ac:spMkLst>
            <pc:docMk/>
            <pc:sldMk cId="1638297798" sldId="899"/>
            <ac:spMk id="3" creationId="{C7AE8C36-AFC5-12D1-2FD1-46DBC5DD2B4E}"/>
          </ac:spMkLst>
        </pc:spChg>
        <pc:spChg chg="add mod">
          <ac:chgData name="Pal, Soumyadeep" userId="S::palsoum1@msu.edu::14838f1a-4eac-4913-8c5f-a6b799113123" providerId="AD" clId="Web-{76E1256D-7AF2-C1A0-1BAB-1B95CF117C93}" dt="2025-12-10T19:57:15.245" v="291" actId="14100"/>
          <ac:spMkLst>
            <pc:docMk/>
            <pc:sldMk cId="1638297798" sldId="899"/>
            <ac:spMk id="13" creationId="{D58CEFC1-6569-99DA-03B1-1057401D2F29}"/>
          </ac:spMkLst>
        </pc:spChg>
        <pc:picChg chg="add mod ord">
          <ac:chgData name="Pal, Soumyadeep" userId="S::palsoum1@msu.edu::14838f1a-4eac-4913-8c5f-a6b799113123" providerId="AD" clId="Web-{76E1256D-7AF2-C1A0-1BAB-1B95CF117C93}" dt="2025-12-10T19:57:17.682" v="292" actId="1076"/>
          <ac:picMkLst>
            <pc:docMk/>
            <pc:sldMk cId="1638297798" sldId="899"/>
            <ac:picMk id="9" creationId="{EBAE1C27-50E0-9EE9-B0D4-EC9E6CD7875C}"/>
          </ac:picMkLst>
        </pc:picChg>
        <pc:picChg chg="add del">
          <ac:chgData name="Pal, Soumyadeep" userId="S::palsoum1@msu.edu::14838f1a-4eac-4913-8c5f-a6b799113123" providerId="AD" clId="Web-{76E1256D-7AF2-C1A0-1BAB-1B95CF117C93}" dt="2025-12-10T19:40:01.045" v="24"/>
          <ac:picMkLst>
            <pc:docMk/>
            <pc:sldMk cId="1638297798" sldId="899"/>
            <ac:picMk id="11" creationId="{C8487939-63A2-BFFE-ED0F-A0941E3B36D8}"/>
          </ac:picMkLst>
        </pc:picChg>
      </pc:sldChg>
      <pc:sldChg chg="modSp">
        <pc:chgData name="Pal, Soumyadeep" userId="S::palsoum1@msu.edu::14838f1a-4eac-4913-8c5f-a6b799113123" providerId="AD" clId="Web-{76E1256D-7AF2-C1A0-1BAB-1B95CF117C93}" dt="2025-12-10T19:48:13.424" v="193" actId="20577"/>
        <pc:sldMkLst>
          <pc:docMk/>
          <pc:sldMk cId="3094927161" sldId="900"/>
        </pc:sldMkLst>
        <pc:spChg chg="mod">
          <ac:chgData name="Pal, Soumyadeep" userId="S::palsoum1@msu.edu::14838f1a-4eac-4913-8c5f-a6b799113123" providerId="AD" clId="Web-{76E1256D-7AF2-C1A0-1BAB-1B95CF117C93}" dt="2025-12-10T19:48:13.424" v="193" actId="20577"/>
          <ac:spMkLst>
            <pc:docMk/>
            <pc:sldMk cId="3094927161" sldId="900"/>
            <ac:spMk id="2" creationId="{848A283B-68CC-BC92-26EF-50857F19CF39}"/>
          </ac:spMkLst>
        </pc:spChg>
        <pc:spChg chg="mod">
          <ac:chgData name="Pal, Soumyadeep" userId="S::palsoum1@msu.edu::14838f1a-4eac-4913-8c5f-a6b799113123" providerId="AD" clId="Web-{76E1256D-7AF2-C1A0-1BAB-1B95CF117C93}" dt="2025-12-10T19:38:11.400" v="18" actId="20577"/>
          <ac:spMkLst>
            <pc:docMk/>
            <pc:sldMk cId="3094927161" sldId="900"/>
            <ac:spMk id="3" creationId="{532501DC-0B0F-DE7E-19F4-C95551BB2643}"/>
          </ac:spMkLst>
        </pc:spChg>
      </pc:sldChg>
      <pc:sldChg chg="addSp delSp modSp add replId">
        <pc:chgData name="Pal, Soumyadeep" userId="S::palsoum1@msu.edu::14838f1a-4eac-4913-8c5f-a6b799113123" providerId="AD" clId="Web-{76E1256D-7AF2-C1A0-1BAB-1B95CF117C93}" dt="2025-12-10T19:45:33.095" v="103" actId="14100"/>
        <pc:sldMkLst>
          <pc:docMk/>
          <pc:sldMk cId="1907589411" sldId="907"/>
        </pc:sldMkLst>
        <pc:spChg chg="mod">
          <ac:chgData name="Pal, Soumyadeep" userId="S::palsoum1@msu.edu::14838f1a-4eac-4913-8c5f-a6b799113123" providerId="AD" clId="Web-{76E1256D-7AF2-C1A0-1BAB-1B95CF117C93}" dt="2025-12-10T19:40:08.092" v="29" actId="20577"/>
          <ac:spMkLst>
            <pc:docMk/>
            <pc:sldMk cId="1907589411" sldId="907"/>
            <ac:spMk id="2" creationId="{53139EAF-5B4F-BF2E-E7D3-5B09212F2BFE}"/>
          </ac:spMkLst>
        </pc:spChg>
        <pc:spChg chg="add del mod">
          <ac:chgData name="Pal, Soumyadeep" userId="S::palsoum1@msu.edu::14838f1a-4eac-4913-8c5f-a6b799113123" providerId="AD" clId="Web-{76E1256D-7AF2-C1A0-1BAB-1B95CF117C93}" dt="2025-12-10T19:44:23.923" v="31"/>
          <ac:spMkLst>
            <pc:docMk/>
            <pc:sldMk cId="1907589411" sldId="907"/>
            <ac:spMk id="10" creationId="{CBCDB8F4-34A1-0F89-2939-3A42BCAC6AB0}"/>
          </ac:spMkLst>
        </pc:spChg>
        <pc:spChg chg="add mod">
          <ac:chgData name="Pal, Soumyadeep" userId="S::palsoum1@msu.edu::14838f1a-4eac-4913-8c5f-a6b799113123" providerId="AD" clId="Web-{76E1256D-7AF2-C1A0-1BAB-1B95CF117C93}" dt="2025-12-10T19:45:33.095" v="103" actId="14100"/>
          <ac:spMkLst>
            <pc:docMk/>
            <pc:sldMk cId="1907589411" sldId="907"/>
            <ac:spMk id="13" creationId="{A954C7C1-78D1-3A7F-9B2D-BDB2BC461448}"/>
          </ac:spMkLst>
        </pc:spChg>
        <pc:picChg chg="del">
          <ac:chgData name="Pal, Soumyadeep" userId="S::palsoum1@msu.edu::14838f1a-4eac-4913-8c5f-a6b799113123" providerId="AD" clId="Web-{76E1256D-7AF2-C1A0-1BAB-1B95CF117C93}" dt="2025-12-10T19:40:10.561" v="30"/>
          <ac:picMkLst>
            <pc:docMk/>
            <pc:sldMk cId="1907589411" sldId="907"/>
            <ac:picMk id="9" creationId="{B8A5AD43-B09C-C6B6-BC0B-D24639F26A7C}"/>
          </ac:picMkLst>
        </pc:picChg>
        <pc:picChg chg="add mod ord">
          <ac:chgData name="Pal, Soumyadeep" userId="S::palsoum1@msu.edu::14838f1a-4eac-4913-8c5f-a6b799113123" providerId="AD" clId="Web-{76E1256D-7AF2-C1A0-1BAB-1B95CF117C93}" dt="2025-12-10T19:44:29.501" v="33" actId="14100"/>
          <ac:picMkLst>
            <pc:docMk/>
            <pc:sldMk cId="1907589411" sldId="907"/>
            <ac:picMk id="11" creationId="{890BE141-2543-B3A6-18E7-BF4421F7094E}"/>
          </ac:picMkLst>
        </pc:picChg>
      </pc:sldChg>
    </pc:docChg>
  </pc:docChgLst>
  <pc:docChgLst>
    <pc:chgData name="Akintan, Grace" userId="S::akintano@msu.edu::c13b072f-f63e-4afc-84c3-b3cd23be215d" providerId="AD" clId="Web-{BCEE7DDF-FC0A-8B30-3444-9831104BDEA7}"/>
    <pc:docChg chg="modSld">
      <pc:chgData name="Akintan, Grace" userId="S::akintano@msu.edu::c13b072f-f63e-4afc-84c3-b3cd23be215d" providerId="AD" clId="Web-{BCEE7DDF-FC0A-8B30-3444-9831104BDEA7}" dt="2025-12-10T22:48:11.783" v="23" actId="1076"/>
      <pc:docMkLst>
        <pc:docMk/>
      </pc:docMkLst>
      <pc:sldChg chg="addSp modSp">
        <pc:chgData name="Akintan, Grace" userId="S::akintano@msu.edu::c13b072f-f63e-4afc-84c3-b3cd23be215d" providerId="AD" clId="Web-{BCEE7DDF-FC0A-8B30-3444-9831104BDEA7}" dt="2025-12-10T22:48:11.783" v="23" actId="1076"/>
        <pc:sldMkLst>
          <pc:docMk/>
          <pc:sldMk cId="1626127409" sldId="872"/>
        </pc:sldMkLst>
        <pc:spChg chg="mod">
          <ac:chgData name="Akintan, Grace" userId="S::akintano@msu.edu::c13b072f-f63e-4afc-84c3-b3cd23be215d" providerId="AD" clId="Web-{BCEE7DDF-FC0A-8B30-3444-9831104BDEA7}" dt="2025-12-10T22:46:41.576" v="18" actId="20577"/>
          <ac:spMkLst>
            <pc:docMk/>
            <pc:sldMk cId="1626127409" sldId="872"/>
            <ac:spMk id="2" creationId="{C8D8A641-B065-3077-72AB-C602119256A3}"/>
          </ac:spMkLst>
        </pc:spChg>
        <pc:spChg chg="mod">
          <ac:chgData name="Akintan, Grace" userId="S::akintano@msu.edu::c13b072f-f63e-4afc-84c3-b3cd23be215d" providerId="AD" clId="Web-{BCEE7DDF-FC0A-8B30-3444-9831104BDEA7}" dt="2025-12-10T22:46:48.060" v="20" actId="14100"/>
          <ac:spMkLst>
            <pc:docMk/>
            <pc:sldMk cId="1626127409" sldId="872"/>
            <ac:spMk id="3" creationId="{733A5F65-1A30-D871-6BA8-BB8D19B7F866}"/>
          </ac:spMkLst>
        </pc:spChg>
        <pc:picChg chg="add mod">
          <ac:chgData name="Akintan, Grace" userId="S::akintano@msu.edu::c13b072f-f63e-4afc-84c3-b3cd23be215d" providerId="AD" clId="Web-{BCEE7DDF-FC0A-8B30-3444-9831104BDEA7}" dt="2025-12-10T22:48:11.783" v="23" actId="1076"/>
          <ac:picMkLst>
            <pc:docMk/>
            <pc:sldMk cId="1626127409" sldId="872"/>
            <ac:picMk id="9" creationId="{8A2C056F-70D5-B6D5-1F54-857ED2758349}"/>
          </ac:picMkLst>
        </pc:picChg>
      </pc:sldChg>
    </pc:docChg>
  </pc:docChgLst>
  <pc:docChgLst>
    <pc:chgData name="Akintan, Grace" userId="S::akintano@msu.edu::c13b072f-f63e-4afc-84c3-b3cd23be215d" providerId="AD" clId="Web-{0F767EA4-29F7-0C0F-6F11-C056900B702F}"/>
    <pc:docChg chg="modSld">
      <pc:chgData name="Akintan, Grace" userId="S::akintano@msu.edu::c13b072f-f63e-4afc-84c3-b3cd23be215d" providerId="AD" clId="Web-{0F767EA4-29F7-0C0F-6F11-C056900B702F}" dt="2025-12-09T23:28:01.394" v="55" actId="20577"/>
      <pc:docMkLst>
        <pc:docMk/>
      </pc:docMkLst>
      <pc:sldChg chg="modSp">
        <pc:chgData name="Akintan, Grace" userId="S::akintano@msu.edu::c13b072f-f63e-4afc-84c3-b3cd23be215d" providerId="AD" clId="Web-{0F767EA4-29F7-0C0F-6F11-C056900B702F}" dt="2025-12-09T23:28:01.394" v="55" actId="20577"/>
        <pc:sldMkLst>
          <pc:docMk/>
          <pc:sldMk cId="660437932" sldId="871"/>
        </pc:sldMkLst>
        <pc:spChg chg="mod">
          <ac:chgData name="Akintan, Grace" userId="S::akintano@msu.edu::c13b072f-f63e-4afc-84c3-b3cd23be215d" providerId="AD" clId="Web-{0F767EA4-29F7-0C0F-6F11-C056900B702F}" dt="2025-12-09T23:28:01.394" v="55" actId="20577"/>
          <ac:spMkLst>
            <pc:docMk/>
            <pc:sldMk cId="660437932" sldId="871"/>
            <ac:spMk id="3" creationId="{BC746766-EBF9-1EFF-0E16-5727781B4931}"/>
          </ac:spMkLst>
        </pc:spChg>
      </pc:sldChg>
    </pc:docChg>
  </pc:docChgLst>
  <pc:docChgLst>
    <pc:chgData name="Nwaneri, Ifeanyi" userId="f6364692-fad4-411d-9192-aa971cf63e4c" providerId="ADAL" clId="{7055817D-3339-5349-87BB-4B9D4BD7A9F3}"/>
    <pc:docChg chg="undo custSel addSld delSld modSld sldOrd">
      <pc:chgData name="Nwaneri, Ifeanyi" userId="f6364692-fad4-411d-9192-aa971cf63e4c" providerId="ADAL" clId="{7055817D-3339-5349-87BB-4B9D4BD7A9F3}" dt="2025-12-11T03:54:27.390" v="3698" actId="1076"/>
      <pc:docMkLst>
        <pc:docMk/>
      </pc:docMkLst>
      <pc:sldChg chg="addSp modSp mod">
        <pc:chgData name="Nwaneri, Ifeanyi" userId="f6364692-fad4-411d-9192-aa971cf63e4c" providerId="ADAL" clId="{7055817D-3339-5349-87BB-4B9D4BD7A9F3}" dt="2025-12-11T03:38:23.030" v="3642"/>
        <pc:sldMkLst>
          <pc:docMk/>
          <pc:sldMk cId="2212659015" sldId="870"/>
        </pc:sldMkLst>
        <pc:spChg chg="add mod">
          <ac:chgData name="Nwaneri, Ifeanyi" userId="f6364692-fad4-411d-9192-aa971cf63e4c" providerId="ADAL" clId="{7055817D-3339-5349-87BB-4B9D4BD7A9F3}" dt="2025-12-11T03:38:23.030" v="3642"/>
          <ac:spMkLst>
            <pc:docMk/>
            <pc:sldMk cId="2212659015" sldId="870"/>
            <ac:spMk id="2" creationId="{FC2B01BF-D6DD-E222-BF65-E3735E319278}"/>
          </ac:spMkLst>
        </pc:spChg>
        <pc:spChg chg="mod">
          <ac:chgData name="Nwaneri, Ifeanyi" userId="f6364692-fad4-411d-9192-aa971cf63e4c" providerId="ADAL" clId="{7055817D-3339-5349-87BB-4B9D4BD7A9F3}" dt="2025-12-10T19:06:10.105" v="850" actId="20577"/>
          <ac:spMkLst>
            <pc:docMk/>
            <pc:sldMk cId="2212659015" sldId="870"/>
            <ac:spMk id="4" creationId="{FAF2171C-6716-A90F-E594-1C5333B50945}"/>
          </ac:spMkLst>
        </pc:spChg>
      </pc:sldChg>
      <pc:sldChg chg="addSp delSp modSp mod">
        <pc:chgData name="Nwaneri, Ifeanyi" userId="f6364692-fad4-411d-9192-aa971cf63e4c" providerId="ADAL" clId="{7055817D-3339-5349-87BB-4B9D4BD7A9F3}" dt="2025-12-11T03:54:27.390" v="3698" actId="1076"/>
        <pc:sldMkLst>
          <pc:docMk/>
          <pc:sldMk cId="1626127409" sldId="872"/>
        </pc:sldMkLst>
        <pc:picChg chg="del">
          <ac:chgData name="Nwaneri, Ifeanyi" userId="f6364692-fad4-411d-9192-aa971cf63e4c" providerId="ADAL" clId="{7055817D-3339-5349-87BB-4B9D4BD7A9F3}" dt="2025-12-11T03:52:06.363" v="3680" actId="478"/>
          <ac:picMkLst>
            <pc:docMk/>
            <pc:sldMk cId="1626127409" sldId="872"/>
            <ac:picMk id="9" creationId="{8A2C056F-70D5-B6D5-1F54-857ED2758349}"/>
          </ac:picMkLst>
        </pc:picChg>
        <pc:picChg chg="add mod">
          <ac:chgData name="Nwaneri, Ifeanyi" userId="f6364692-fad4-411d-9192-aa971cf63e4c" providerId="ADAL" clId="{7055817D-3339-5349-87BB-4B9D4BD7A9F3}" dt="2025-12-11T03:53:22.917" v="3688" actId="1076"/>
          <ac:picMkLst>
            <pc:docMk/>
            <pc:sldMk cId="1626127409" sldId="872"/>
            <ac:picMk id="10" creationId="{7459E5BD-8D0B-C1CC-873A-D647C8DC7E8C}"/>
          </ac:picMkLst>
        </pc:picChg>
        <pc:picChg chg="add mod modCrop">
          <ac:chgData name="Nwaneri, Ifeanyi" userId="f6364692-fad4-411d-9192-aa971cf63e4c" providerId="ADAL" clId="{7055817D-3339-5349-87BB-4B9D4BD7A9F3}" dt="2025-12-11T03:54:27.390" v="3698" actId="1076"/>
          <ac:picMkLst>
            <pc:docMk/>
            <pc:sldMk cId="1626127409" sldId="872"/>
            <ac:picMk id="12" creationId="{A2F04E59-E365-9E4F-48D2-F27A5E0558BD}"/>
          </ac:picMkLst>
        </pc:picChg>
        <pc:picChg chg="add mod">
          <ac:chgData name="Nwaneri, Ifeanyi" userId="f6364692-fad4-411d-9192-aa971cf63e4c" providerId="ADAL" clId="{7055817D-3339-5349-87BB-4B9D4BD7A9F3}" dt="2025-12-11T03:52:24.366" v="3685" actId="1076"/>
          <ac:picMkLst>
            <pc:docMk/>
            <pc:sldMk cId="1626127409" sldId="872"/>
            <ac:picMk id="13314" creationId="{DE175EBC-A2E0-B73D-A4F7-323956AA0082}"/>
          </ac:picMkLst>
        </pc:picChg>
      </pc:sldChg>
      <pc:sldChg chg="addSp delSp modSp mod">
        <pc:chgData name="Nwaneri, Ifeanyi" userId="f6364692-fad4-411d-9192-aa971cf63e4c" providerId="ADAL" clId="{7055817D-3339-5349-87BB-4B9D4BD7A9F3}" dt="2025-12-10T21:07:16.797" v="1491" actId="21"/>
        <pc:sldMkLst>
          <pc:docMk/>
          <pc:sldMk cId="1011572170" sldId="873"/>
        </pc:sldMkLst>
        <pc:spChg chg="mod">
          <ac:chgData name="Nwaneri, Ifeanyi" userId="f6364692-fad4-411d-9192-aa971cf63e4c" providerId="ADAL" clId="{7055817D-3339-5349-87BB-4B9D4BD7A9F3}" dt="2025-12-10T21:05:33.059" v="1441" actId="1076"/>
          <ac:spMkLst>
            <pc:docMk/>
            <pc:sldMk cId="1011572170" sldId="873"/>
            <ac:spMk id="2" creationId="{3E8B34C0-EF30-5828-FE23-5269982FD4CE}"/>
          </ac:spMkLst>
        </pc:spChg>
        <pc:spChg chg="add mod">
          <ac:chgData name="Nwaneri, Ifeanyi" userId="f6364692-fad4-411d-9192-aa971cf63e4c" providerId="ADAL" clId="{7055817D-3339-5349-87BB-4B9D4BD7A9F3}" dt="2025-12-10T21:07:05.527" v="1488" actId="1076"/>
          <ac:spMkLst>
            <pc:docMk/>
            <pc:sldMk cId="1011572170" sldId="873"/>
            <ac:spMk id="13" creationId="{FFF2A4AF-CA03-3DEC-4906-BF04E994A10F}"/>
          </ac:spMkLst>
        </pc:spChg>
        <pc:spChg chg="add del mod">
          <ac:chgData name="Nwaneri, Ifeanyi" userId="f6364692-fad4-411d-9192-aa971cf63e4c" providerId="ADAL" clId="{7055817D-3339-5349-87BB-4B9D4BD7A9F3}" dt="2025-12-10T21:00:02.521" v="1303" actId="478"/>
          <ac:spMkLst>
            <pc:docMk/>
            <pc:sldMk cId="1011572170" sldId="873"/>
            <ac:spMk id="28" creationId="{3FCCF8B8-6EC0-D5EC-4387-D8EF2C024951}"/>
          </ac:spMkLst>
        </pc:spChg>
        <pc:picChg chg="add del mod">
          <ac:chgData name="Nwaneri, Ifeanyi" userId="f6364692-fad4-411d-9192-aa971cf63e4c" providerId="ADAL" clId="{7055817D-3339-5349-87BB-4B9D4BD7A9F3}" dt="2025-12-10T20:59:59.942" v="1302" actId="478"/>
          <ac:picMkLst>
            <pc:docMk/>
            <pc:sldMk cId="1011572170" sldId="873"/>
            <ac:picMk id="10" creationId="{DFEE0745-22E9-F405-4786-B9B9BC74BACD}"/>
          </ac:picMkLst>
        </pc:picChg>
        <pc:picChg chg="add mod">
          <ac:chgData name="Nwaneri, Ifeanyi" userId="f6364692-fad4-411d-9192-aa971cf63e4c" providerId="ADAL" clId="{7055817D-3339-5349-87BB-4B9D4BD7A9F3}" dt="2025-12-10T21:07:05.527" v="1488" actId="1076"/>
          <ac:picMkLst>
            <pc:docMk/>
            <pc:sldMk cId="1011572170" sldId="873"/>
            <ac:picMk id="12" creationId="{6A7FEC2E-962F-6CBC-B91D-93EE1DD7FA46}"/>
          </ac:picMkLst>
        </pc:picChg>
        <pc:picChg chg="add del mod">
          <ac:chgData name="Nwaneri, Ifeanyi" userId="f6364692-fad4-411d-9192-aa971cf63e4c" providerId="ADAL" clId="{7055817D-3339-5349-87BB-4B9D4BD7A9F3}" dt="2025-12-10T20:58:47.110" v="1264" actId="478"/>
          <ac:picMkLst>
            <pc:docMk/>
            <pc:sldMk cId="1011572170" sldId="873"/>
            <ac:picMk id="16" creationId="{1D0AFAA4-7E6C-DD73-A5E6-240F347BD917}"/>
          </ac:picMkLst>
        </pc:picChg>
        <pc:picChg chg="add del mod">
          <ac:chgData name="Nwaneri, Ifeanyi" userId="f6364692-fad4-411d-9192-aa971cf63e4c" providerId="ADAL" clId="{7055817D-3339-5349-87BB-4B9D4BD7A9F3}" dt="2025-12-10T03:55:24.431" v="194" actId="21"/>
          <ac:picMkLst>
            <pc:docMk/>
            <pc:sldMk cId="1011572170" sldId="873"/>
            <ac:picMk id="18" creationId="{9863FD84-2C8F-EDBF-0CB9-26A1C39EA99A}"/>
          </ac:picMkLst>
        </pc:picChg>
        <pc:picChg chg="add del mod">
          <ac:chgData name="Nwaneri, Ifeanyi" userId="f6364692-fad4-411d-9192-aa971cf63e4c" providerId="ADAL" clId="{7055817D-3339-5349-87BB-4B9D4BD7A9F3}" dt="2025-12-10T20:58:36.107" v="1259" actId="478"/>
          <ac:picMkLst>
            <pc:docMk/>
            <pc:sldMk cId="1011572170" sldId="873"/>
            <ac:picMk id="20" creationId="{812409A1-547A-1987-3106-CA06DD1906D9}"/>
          </ac:picMkLst>
        </pc:picChg>
        <pc:picChg chg="add mod">
          <ac:chgData name="Nwaneri, Ifeanyi" userId="f6364692-fad4-411d-9192-aa971cf63e4c" providerId="ADAL" clId="{7055817D-3339-5349-87BB-4B9D4BD7A9F3}" dt="2025-12-10T21:07:05.527" v="1488" actId="1076"/>
          <ac:picMkLst>
            <pc:docMk/>
            <pc:sldMk cId="1011572170" sldId="873"/>
            <ac:picMk id="22" creationId="{AD67D63D-B4AB-613D-42CB-E3B1A2ED7BB8}"/>
          </ac:picMkLst>
        </pc:picChg>
        <pc:picChg chg="add mod">
          <ac:chgData name="Nwaneri, Ifeanyi" userId="f6364692-fad4-411d-9192-aa971cf63e4c" providerId="ADAL" clId="{7055817D-3339-5349-87BB-4B9D4BD7A9F3}" dt="2025-12-10T21:07:05.527" v="1488" actId="1076"/>
          <ac:picMkLst>
            <pc:docMk/>
            <pc:sldMk cId="1011572170" sldId="873"/>
            <ac:picMk id="24" creationId="{44ADC409-4BDD-2FD5-0ECC-904A4DD94207}"/>
          </ac:picMkLst>
        </pc:picChg>
        <pc:picChg chg="add mod">
          <ac:chgData name="Nwaneri, Ifeanyi" userId="f6364692-fad4-411d-9192-aa971cf63e4c" providerId="ADAL" clId="{7055817D-3339-5349-87BB-4B9D4BD7A9F3}" dt="2025-12-10T21:07:05.527" v="1488" actId="1076"/>
          <ac:picMkLst>
            <pc:docMk/>
            <pc:sldMk cId="1011572170" sldId="873"/>
            <ac:picMk id="26" creationId="{2538370C-533F-ED73-C94B-4D6B1AA9E245}"/>
          </ac:picMkLst>
        </pc:picChg>
        <pc:picChg chg="add del mod">
          <ac:chgData name="Nwaneri, Ifeanyi" userId="f6364692-fad4-411d-9192-aa971cf63e4c" providerId="ADAL" clId="{7055817D-3339-5349-87BB-4B9D4BD7A9F3}" dt="2025-12-10T21:03:29.025" v="1387" actId="21"/>
          <ac:picMkLst>
            <pc:docMk/>
            <pc:sldMk cId="1011572170" sldId="873"/>
            <ac:picMk id="30" creationId="{ADBD8E44-DF94-039F-DA08-84330E05E56F}"/>
          </ac:picMkLst>
        </pc:picChg>
        <pc:picChg chg="add del mod">
          <ac:chgData name="Nwaneri, Ifeanyi" userId="f6364692-fad4-411d-9192-aa971cf63e4c" providerId="ADAL" clId="{7055817D-3339-5349-87BB-4B9D4BD7A9F3}" dt="2025-12-10T21:07:16.797" v="1491" actId="21"/>
          <ac:picMkLst>
            <pc:docMk/>
            <pc:sldMk cId="1011572170" sldId="873"/>
            <ac:picMk id="31" creationId="{2F574779-C1FA-50CF-1B2C-4A5539A800E5}"/>
          </ac:picMkLst>
        </pc:picChg>
      </pc:sldChg>
      <pc:sldChg chg="addSp modSp mod ord">
        <pc:chgData name="Nwaneri, Ifeanyi" userId="f6364692-fad4-411d-9192-aa971cf63e4c" providerId="ADAL" clId="{7055817D-3339-5349-87BB-4B9D4BD7A9F3}" dt="2025-12-10T21:35:04.259" v="2084"/>
        <pc:sldMkLst>
          <pc:docMk/>
          <pc:sldMk cId="841831724" sldId="877"/>
        </pc:sldMkLst>
        <pc:spChg chg="mod">
          <ac:chgData name="Nwaneri, Ifeanyi" userId="f6364692-fad4-411d-9192-aa971cf63e4c" providerId="ADAL" clId="{7055817D-3339-5349-87BB-4B9D4BD7A9F3}" dt="2025-12-10T18:34:37.538" v="588" actId="20577"/>
          <ac:spMkLst>
            <pc:docMk/>
            <pc:sldMk cId="841831724" sldId="877"/>
            <ac:spMk id="2" creationId="{080B12A8-7E78-5090-C20E-DE68D0DA0CAD}"/>
          </ac:spMkLst>
        </pc:spChg>
        <pc:spChg chg="mod">
          <ac:chgData name="Nwaneri, Ifeanyi" userId="f6364692-fad4-411d-9192-aa971cf63e4c" providerId="ADAL" clId="{7055817D-3339-5349-87BB-4B9D4BD7A9F3}" dt="2025-12-10T21:34:46.296" v="2079" actId="14100"/>
          <ac:spMkLst>
            <pc:docMk/>
            <pc:sldMk cId="841831724" sldId="877"/>
            <ac:spMk id="3" creationId="{6C4EC2EE-A31A-0066-BA63-820DCA1733FA}"/>
          </ac:spMkLst>
        </pc:spChg>
        <pc:spChg chg="add mod">
          <ac:chgData name="Nwaneri, Ifeanyi" userId="f6364692-fad4-411d-9192-aa971cf63e4c" providerId="ADAL" clId="{7055817D-3339-5349-87BB-4B9D4BD7A9F3}" dt="2025-12-10T21:34:49.888" v="2080" actId="1076"/>
          <ac:spMkLst>
            <pc:docMk/>
            <pc:sldMk cId="841831724" sldId="877"/>
            <ac:spMk id="9" creationId="{064FC304-73EF-DC7F-BC52-1F3B0D460C9E}"/>
          </ac:spMkLst>
        </pc:spChg>
        <pc:spChg chg="add mod">
          <ac:chgData name="Nwaneri, Ifeanyi" userId="f6364692-fad4-411d-9192-aa971cf63e4c" providerId="ADAL" clId="{7055817D-3339-5349-87BB-4B9D4BD7A9F3}" dt="2025-12-10T21:30:43.706" v="1867" actId="12"/>
          <ac:spMkLst>
            <pc:docMk/>
            <pc:sldMk cId="841831724" sldId="877"/>
            <ac:spMk id="10" creationId="{B2BB63B7-0901-6026-3517-826AE8EE12CF}"/>
          </ac:spMkLst>
        </pc:spChg>
        <pc:spChg chg="add mod">
          <ac:chgData name="Nwaneri, Ifeanyi" userId="f6364692-fad4-411d-9192-aa971cf63e4c" providerId="ADAL" clId="{7055817D-3339-5349-87BB-4B9D4BD7A9F3}" dt="2025-12-10T21:35:04.259" v="2084"/>
          <ac:spMkLst>
            <pc:docMk/>
            <pc:sldMk cId="841831724" sldId="877"/>
            <ac:spMk id="11" creationId="{23FAE3E8-8227-1469-91E6-6EE834877C6A}"/>
          </ac:spMkLst>
        </pc:spChg>
      </pc:sldChg>
      <pc:sldChg chg="addSp delSp modSp mod ord">
        <pc:chgData name="Nwaneri, Ifeanyi" userId="f6364692-fad4-411d-9192-aa971cf63e4c" providerId="ADAL" clId="{7055817D-3339-5349-87BB-4B9D4BD7A9F3}" dt="2025-12-10T21:10:59.977" v="1614" actId="313"/>
        <pc:sldMkLst>
          <pc:docMk/>
          <pc:sldMk cId="3299564573" sldId="878"/>
        </pc:sldMkLst>
        <pc:spChg chg="mod">
          <ac:chgData name="Nwaneri, Ifeanyi" userId="f6364692-fad4-411d-9192-aa971cf63e4c" providerId="ADAL" clId="{7055817D-3339-5349-87BB-4B9D4BD7A9F3}" dt="2025-12-10T21:10:59.977" v="1614" actId="313"/>
          <ac:spMkLst>
            <pc:docMk/>
            <pc:sldMk cId="3299564573" sldId="878"/>
            <ac:spMk id="2" creationId="{EB081FC3-75EF-C8FE-E96D-A74CE951E6D3}"/>
          </ac:spMkLst>
        </pc:spChg>
        <pc:spChg chg="del">
          <ac:chgData name="Nwaneri, Ifeanyi" userId="f6364692-fad4-411d-9192-aa971cf63e4c" providerId="ADAL" clId="{7055817D-3339-5349-87BB-4B9D4BD7A9F3}" dt="2025-12-10T03:55:27.513" v="195"/>
          <ac:spMkLst>
            <pc:docMk/>
            <pc:sldMk cId="3299564573" sldId="878"/>
            <ac:spMk id="3" creationId="{9E0D1438-7AB1-06BF-2B2A-D7F3EDE04045}"/>
          </ac:spMkLst>
        </pc:spChg>
        <pc:spChg chg="del">
          <ac:chgData name="Nwaneri, Ifeanyi" userId="f6364692-fad4-411d-9192-aa971cf63e4c" providerId="ADAL" clId="{7055817D-3339-5349-87BB-4B9D4BD7A9F3}" dt="2025-12-10T21:05:18.064" v="1437" actId="478"/>
          <ac:spMkLst>
            <pc:docMk/>
            <pc:sldMk cId="3299564573" sldId="878"/>
            <ac:spMk id="4" creationId="{59D89097-92B5-B71E-D274-93930F2B4F1D}"/>
          </ac:spMkLst>
        </pc:spChg>
        <pc:spChg chg="add mod">
          <ac:chgData name="Nwaneri, Ifeanyi" userId="f6364692-fad4-411d-9192-aa971cf63e4c" providerId="ADAL" clId="{7055817D-3339-5349-87BB-4B9D4BD7A9F3}" dt="2025-12-10T21:06:10.552" v="1444" actId="1076"/>
          <ac:spMkLst>
            <pc:docMk/>
            <pc:sldMk cId="3299564573" sldId="878"/>
            <ac:spMk id="10" creationId="{389AE8D1-12B3-6696-3BD3-4786C7A4EE2E}"/>
          </ac:spMkLst>
        </pc:spChg>
        <pc:picChg chg="add mod">
          <ac:chgData name="Nwaneri, Ifeanyi" userId="f6364692-fad4-411d-9192-aa971cf63e4c" providerId="ADAL" clId="{7055817D-3339-5349-87BB-4B9D4BD7A9F3}" dt="2025-12-10T21:06:15.217" v="1445" actId="1076"/>
          <ac:picMkLst>
            <pc:docMk/>
            <pc:sldMk cId="3299564573" sldId="878"/>
            <ac:picMk id="11" creationId="{4A55D4B6-BB43-98EB-5C65-8068D4966CF3}"/>
          </ac:picMkLst>
        </pc:picChg>
      </pc:sldChg>
      <pc:sldChg chg="addSp delSp modSp mod ord">
        <pc:chgData name="Nwaneri, Ifeanyi" userId="f6364692-fad4-411d-9192-aa971cf63e4c" providerId="ADAL" clId="{7055817D-3339-5349-87BB-4B9D4BD7A9F3}" dt="2025-12-10T21:10:29.628" v="1585" actId="20577"/>
        <pc:sldMkLst>
          <pc:docMk/>
          <pc:sldMk cId="3652095256" sldId="879"/>
        </pc:sldMkLst>
        <pc:spChg chg="mod">
          <ac:chgData name="Nwaneri, Ifeanyi" userId="f6364692-fad4-411d-9192-aa971cf63e4c" providerId="ADAL" clId="{7055817D-3339-5349-87BB-4B9D4BD7A9F3}" dt="2025-12-10T21:10:29.628" v="1585" actId="20577"/>
          <ac:spMkLst>
            <pc:docMk/>
            <pc:sldMk cId="3652095256" sldId="879"/>
            <ac:spMk id="2" creationId="{AE236390-B32F-B9F5-CB31-BFE9C451FB70}"/>
          </ac:spMkLst>
        </pc:spChg>
        <pc:spChg chg="del mod">
          <ac:chgData name="Nwaneri, Ifeanyi" userId="f6364692-fad4-411d-9192-aa971cf63e4c" providerId="ADAL" clId="{7055817D-3339-5349-87BB-4B9D4BD7A9F3}" dt="2025-12-10T04:05:09.359" v="197" actId="478"/>
          <ac:spMkLst>
            <pc:docMk/>
            <pc:sldMk cId="3652095256" sldId="879"/>
            <ac:spMk id="3" creationId="{6BE9A051-A677-3AF6-5BAD-51242B44BB93}"/>
          </ac:spMkLst>
        </pc:spChg>
        <pc:spChg chg="del">
          <ac:chgData name="Nwaneri, Ifeanyi" userId="f6364692-fad4-411d-9192-aa971cf63e4c" providerId="ADAL" clId="{7055817D-3339-5349-87BB-4B9D4BD7A9F3}" dt="2025-12-10T04:05:11.139" v="198" actId="478"/>
          <ac:spMkLst>
            <pc:docMk/>
            <pc:sldMk cId="3652095256" sldId="879"/>
            <ac:spMk id="4" creationId="{4DBAD9E9-75CB-CEA2-F529-A4EB665FC622}"/>
          </ac:spMkLst>
        </pc:spChg>
        <pc:spChg chg="add del mod">
          <ac:chgData name="Nwaneri, Ifeanyi" userId="f6364692-fad4-411d-9192-aa971cf63e4c" providerId="ADAL" clId="{7055817D-3339-5349-87BB-4B9D4BD7A9F3}" dt="2025-12-10T04:05:12.048" v="199" actId="478"/>
          <ac:spMkLst>
            <pc:docMk/>
            <pc:sldMk cId="3652095256" sldId="879"/>
            <ac:spMk id="11" creationId="{EC330FC9-C7C1-C1F9-906E-22CF93F1E9C0}"/>
          </ac:spMkLst>
        </pc:spChg>
        <pc:picChg chg="add mod modCrop">
          <ac:chgData name="Nwaneri, Ifeanyi" userId="f6364692-fad4-411d-9192-aa971cf63e4c" providerId="ADAL" clId="{7055817D-3339-5349-87BB-4B9D4BD7A9F3}" dt="2025-12-10T04:16:43.691" v="338" actId="14100"/>
          <ac:picMkLst>
            <pc:docMk/>
            <pc:sldMk cId="3652095256" sldId="879"/>
            <ac:picMk id="13" creationId="{CEB96B52-AAC9-7569-2E42-116B157BC4F1}"/>
          </ac:picMkLst>
        </pc:picChg>
        <pc:picChg chg="add mod modCrop">
          <ac:chgData name="Nwaneri, Ifeanyi" userId="f6364692-fad4-411d-9192-aa971cf63e4c" providerId="ADAL" clId="{7055817D-3339-5349-87BB-4B9D4BD7A9F3}" dt="2025-12-10T04:16:49.820" v="340" actId="14100"/>
          <ac:picMkLst>
            <pc:docMk/>
            <pc:sldMk cId="3652095256" sldId="879"/>
            <ac:picMk id="15" creationId="{2E76EB80-0A84-8846-3005-D174CC75E32E}"/>
          </ac:picMkLst>
        </pc:picChg>
        <pc:picChg chg="add mod modCrop">
          <ac:chgData name="Nwaneri, Ifeanyi" userId="f6364692-fad4-411d-9192-aa971cf63e4c" providerId="ADAL" clId="{7055817D-3339-5349-87BB-4B9D4BD7A9F3}" dt="2025-12-10T04:16:56.002" v="342" actId="1076"/>
          <ac:picMkLst>
            <pc:docMk/>
            <pc:sldMk cId="3652095256" sldId="879"/>
            <ac:picMk id="17" creationId="{9F825D41-C441-E4AA-B71B-2C87B5247556}"/>
          </ac:picMkLst>
        </pc:picChg>
        <pc:picChg chg="add mod modCrop">
          <ac:chgData name="Nwaneri, Ifeanyi" userId="f6364692-fad4-411d-9192-aa971cf63e4c" providerId="ADAL" clId="{7055817D-3339-5349-87BB-4B9D4BD7A9F3}" dt="2025-12-10T04:17:21.156" v="349" actId="14100"/>
          <ac:picMkLst>
            <pc:docMk/>
            <pc:sldMk cId="3652095256" sldId="879"/>
            <ac:picMk id="19" creationId="{519104C0-E6ED-B922-E976-AF185E251D2C}"/>
          </ac:picMkLst>
        </pc:picChg>
        <pc:picChg chg="add mod modCrop">
          <ac:chgData name="Nwaneri, Ifeanyi" userId="f6364692-fad4-411d-9192-aa971cf63e4c" providerId="ADAL" clId="{7055817D-3339-5349-87BB-4B9D4BD7A9F3}" dt="2025-12-10T04:17:47.270" v="356" actId="14100"/>
          <ac:picMkLst>
            <pc:docMk/>
            <pc:sldMk cId="3652095256" sldId="879"/>
            <ac:picMk id="21" creationId="{463C2920-61D7-D766-46FE-FDA20CCBF46F}"/>
          </ac:picMkLst>
        </pc:picChg>
        <pc:picChg chg="add mod modCrop">
          <ac:chgData name="Nwaneri, Ifeanyi" userId="f6364692-fad4-411d-9192-aa971cf63e4c" providerId="ADAL" clId="{7055817D-3339-5349-87BB-4B9D4BD7A9F3}" dt="2025-12-10T04:15:18.025" v="326" actId="1076"/>
          <ac:picMkLst>
            <pc:docMk/>
            <pc:sldMk cId="3652095256" sldId="879"/>
            <ac:picMk id="23" creationId="{9174518B-C61C-C2D2-18A2-D2CEFB83BEBA}"/>
          </ac:picMkLst>
        </pc:picChg>
        <pc:picChg chg="add mod modCrop">
          <ac:chgData name="Nwaneri, Ifeanyi" userId="f6364692-fad4-411d-9192-aa971cf63e4c" providerId="ADAL" clId="{7055817D-3339-5349-87BB-4B9D4BD7A9F3}" dt="2025-12-10T04:15:20.059" v="327" actId="1076"/>
          <ac:picMkLst>
            <pc:docMk/>
            <pc:sldMk cId="3652095256" sldId="879"/>
            <ac:picMk id="25" creationId="{E0CD02C1-32CB-0302-AD67-8C58DD3938D4}"/>
          </ac:picMkLst>
        </pc:picChg>
        <pc:picChg chg="add mod">
          <ac:chgData name="Nwaneri, Ifeanyi" userId="f6364692-fad4-411d-9192-aa971cf63e4c" providerId="ADAL" clId="{7055817D-3339-5349-87BB-4B9D4BD7A9F3}" dt="2025-12-10T04:15:24.319" v="328" actId="1076"/>
          <ac:picMkLst>
            <pc:docMk/>
            <pc:sldMk cId="3652095256" sldId="879"/>
            <ac:picMk id="27" creationId="{A0C56245-221A-6002-9A9F-834A6108E6C9}"/>
          </ac:picMkLst>
        </pc:picChg>
        <pc:picChg chg="add mod modCrop">
          <ac:chgData name="Nwaneri, Ifeanyi" userId="f6364692-fad4-411d-9192-aa971cf63e4c" providerId="ADAL" clId="{7055817D-3339-5349-87BB-4B9D4BD7A9F3}" dt="2025-12-10T04:16:19.911" v="334" actId="14100"/>
          <ac:picMkLst>
            <pc:docMk/>
            <pc:sldMk cId="3652095256" sldId="879"/>
            <ac:picMk id="29" creationId="{B3C2C462-958A-60CE-5C73-D74E589504CB}"/>
          </ac:picMkLst>
        </pc:picChg>
        <pc:picChg chg="add del mod">
          <ac:chgData name="Nwaneri, Ifeanyi" userId="f6364692-fad4-411d-9192-aa971cf63e4c" providerId="ADAL" clId="{7055817D-3339-5349-87BB-4B9D4BD7A9F3}" dt="2025-12-10T04:15:10.474" v="325" actId="478"/>
          <ac:picMkLst>
            <pc:docMk/>
            <pc:sldMk cId="3652095256" sldId="879"/>
            <ac:picMk id="31" creationId="{4809AC3D-F604-7A5B-0553-57499F5783DC}"/>
          </ac:picMkLst>
        </pc:picChg>
        <pc:picChg chg="add mod modCrop">
          <ac:chgData name="Nwaneri, Ifeanyi" userId="f6364692-fad4-411d-9192-aa971cf63e4c" providerId="ADAL" clId="{7055817D-3339-5349-87BB-4B9D4BD7A9F3}" dt="2025-12-10T04:16:36.447" v="337" actId="1076"/>
          <ac:picMkLst>
            <pc:docMk/>
            <pc:sldMk cId="3652095256" sldId="879"/>
            <ac:picMk id="32" creationId="{5D66EDD6-528C-699F-9E81-B93DF5673365}"/>
          </ac:picMkLst>
        </pc:picChg>
        <pc:picChg chg="add del mod modCrop">
          <ac:chgData name="Nwaneri, Ifeanyi" userId="f6364692-fad4-411d-9192-aa971cf63e4c" providerId="ADAL" clId="{7055817D-3339-5349-87BB-4B9D4BD7A9F3}" dt="2025-12-10T04:17:24.586" v="350" actId="478"/>
          <ac:picMkLst>
            <pc:docMk/>
            <pc:sldMk cId="3652095256" sldId="879"/>
            <ac:picMk id="33" creationId="{1483E16C-2243-8AB9-5989-2B3CA7C81BA9}"/>
          </ac:picMkLst>
        </pc:picChg>
      </pc:sldChg>
      <pc:sldChg chg="addSp delSp modSp mod ord">
        <pc:chgData name="Nwaneri, Ifeanyi" userId="f6364692-fad4-411d-9192-aa971cf63e4c" providerId="ADAL" clId="{7055817D-3339-5349-87BB-4B9D4BD7A9F3}" dt="2025-12-10T21:10:43.271" v="1612" actId="20577"/>
        <pc:sldMkLst>
          <pc:docMk/>
          <pc:sldMk cId="2419509619" sldId="880"/>
        </pc:sldMkLst>
        <pc:spChg chg="mod">
          <ac:chgData name="Nwaneri, Ifeanyi" userId="f6364692-fad4-411d-9192-aa971cf63e4c" providerId="ADAL" clId="{7055817D-3339-5349-87BB-4B9D4BD7A9F3}" dt="2025-12-10T21:10:43.271" v="1612" actId="20577"/>
          <ac:spMkLst>
            <pc:docMk/>
            <pc:sldMk cId="2419509619" sldId="880"/>
            <ac:spMk id="2" creationId="{BACF5AE8-5C01-DA67-FEDE-32CB9A38AD84}"/>
          </ac:spMkLst>
        </pc:spChg>
        <pc:spChg chg="del">
          <ac:chgData name="Nwaneri, Ifeanyi" userId="f6364692-fad4-411d-9192-aa971cf63e4c" providerId="ADAL" clId="{7055817D-3339-5349-87BB-4B9D4BD7A9F3}" dt="2025-12-10T05:27:38.321" v="363" actId="478"/>
          <ac:spMkLst>
            <pc:docMk/>
            <pc:sldMk cId="2419509619" sldId="880"/>
            <ac:spMk id="3" creationId="{93BFEC42-2E8C-A18C-8E58-BFEF5DE640FA}"/>
          </ac:spMkLst>
        </pc:spChg>
        <pc:spChg chg="del">
          <ac:chgData name="Nwaneri, Ifeanyi" userId="f6364692-fad4-411d-9192-aa971cf63e4c" providerId="ADAL" clId="{7055817D-3339-5349-87BB-4B9D4BD7A9F3}" dt="2025-12-10T05:27:41.352" v="364" actId="478"/>
          <ac:spMkLst>
            <pc:docMk/>
            <pc:sldMk cId="2419509619" sldId="880"/>
            <ac:spMk id="4" creationId="{03314590-F212-39B5-EA81-1A8AF843B57F}"/>
          </ac:spMkLst>
        </pc:spChg>
        <pc:picChg chg="add mod modCrop">
          <ac:chgData name="Nwaneri, Ifeanyi" userId="f6364692-fad4-411d-9192-aa971cf63e4c" providerId="ADAL" clId="{7055817D-3339-5349-87BB-4B9D4BD7A9F3}" dt="2025-12-10T21:04:39.110" v="1436" actId="1076"/>
          <ac:picMkLst>
            <pc:docMk/>
            <pc:sldMk cId="2419509619" sldId="880"/>
            <ac:picMk id="11" creationId="{F227ABBB-79B6-E165-6C91-3E69E0BF98A5}"/>
          </ac:picMkLst>
        </pc:picChg>
      </pc:sldChg>
      <pc:sldChg chg="modSp mod">
        <pc:chgData name="Nwaneri, Ifeanyi" userId="f6364692-fad4-411d-9192-aa971cf63e4c" providerId="ADAL" clId="{7055817D-3339-5349-87BB-4B9D4BD7A9F3}" dt="2025-12-11T03:48:56.112" v="3677" actId="20577"/>
        <pc:sldMkLst>
          <pc:docMk/>
          <pc:sldMk cId="4230244202" sldId="881"/>
        </pc:sldMkLst>
        <pc:spChg chg="mod">
          <ac:chgData name="Nwaneri, Ifeanyi" userId="f6364692-fad4-411d-9192-aa971cf63e4c" providerId="ADAL" clId="{7055817D-3339-5349-87BB-4B9D4BD7A9F3}" dt="2025-12-10T19:06:20.919" v="861" actId="20577"/>
          <ac:spMkLst>
            <pc:docMk/>
            <pc:sldMk cId="4230244202" sldId="881"/>
            <ac:spMk id="2" creationId="{90BA1EB3-1F9E-BE3F-52D1-022E0BD551E4}"/>
          </ac:spMkLst>
        </pc:spChg>
        <pc:spChg chg="mod">
          <ac:chgData name="Nwaneri, Ifeanyi" userId="f6364692-fad4-411d-9192-aa971cf63e4c" providerId="ADAL" clId="{7055817D-3339-5349-87BB-4B9D4BD7A9F3}" dt="2025-12-11T03:48:56.112" v="3677" actId="20577"/>
          <ac:spMkLst>
            <pc:docMk/>
            <pc:sldMk cId="4230244202" sldId="881"/>
            <ac:spMk id="3" creationId="{6BFC46B6-E488-3634-43A2-65FA224316AF}"/>
          </ac:spMkLst>
        </pc:spChg>
      </pc:sldChg>
      <pc:sldChg chg="del">
        <pc:chgData name="Nwaneri, Ifeanyi" userId="f6364692-fad4-411d-9192-aa971cf63e4c" providerId="ADAL" clId="{7055817D-3339-5349-87BB-4B9D4BD7A9F3}" dt="2025-12-10T19:07:10.667" v="884" actId="2696"/>
        <pc:sldMkLst>
          <pc:docMk/>
          <pc:sldMk cId="1206029173" sldId="882"/>
        </pc:sldMkLst>
      </pc:sldChg>
      <pc:sldChg chg="del">
        <pc:chgData name="Nwaneri, Ifeanyi" userId="f6364692-fad4-411d-9192-aa971cf63e4c" providerId="ADAL" clId="{7055817D-3339-5349-87BB-4B9D4BD7A9F3}" dt="2025-12-10T19:07:11.192" v="885" actId="2696"/>
        <pc:sldMkLst>
          <pc:docMk/>
          <pc:sldMk cId="87906486" sldId="883"/>
        </pc:sldMkLst>
      </pc:sldChg>
      <pc:sldChg chg="del">
        <pc:chgData name="Nwaneri, Ifeanyi" userId="f6364692-fad4-411d-9192-aa971cf63e4c" providerId="ADAL" clId="{7055817D-3339-5349-87BB-4B9D4BD7A9F3}" dt="2025-12-10T19:07:11.629" v="886" actId="2696"/>
        <pc:sldMkLst>
          <pc:docMk/>
          <pc:sldMk cId="149922294" sldId="884"/>
        </pc:sldMkLst>
      </pc:sldChg>
      <pc:sldChg chg="del">
        <pc:chgData name="Nwaneri, Ifeanyi" userId="f6364692-fad4-411d-9192-aa971cf63e4c" providerId="ADAL" clId="{7055817D-3339-5349-87BB-4B9D4BD7A9F3}" dt="2025-12-10T19:07:12.121" v="887" actId="2696"/>
        <pc:sldMkLst>
          <pc:docMk/>
          <pc:sldMk cId="3274262688" sldId="885"/>
        </pc:sldMkLst>
      </pc:sldChg>
      <pc:sldChg chg="del">
        <pc:chgData name="Nwaneri, Ifeanyi" userId="f6364692-fad4-411d-9192-aa971cf63e4c" providerId="ADAL" clId="{7055817D-3339-5349-87BB-4B9D4BD7A9F3}" dt="2025-12-10T19:07:12.490" v="888" actId="2696"/>
        <pc:sldMkLst>
          <pc:docMk/>
          <pc:sldMk cId="1217517301" sldId="886"/>
        </pc:sldMkLst>
      </pc:sldChg>
      <pc:sldChg chg="del">
        <pc:chgData name="Nwaneri, Ifeanyi" userId="f6364692-fad4-411d-9192-aa971cf63e4c" providerId="ADAL" clId="{7055817D-3339-5349-87BB-4B9D4BD7A9F3}" dt="2025-12-10T19:07:15.832" v="889" actId="2696"/>
        <pc:sldMkLst>
          <pc:docMk/>
          <pc:sldMk cId="2603180061" sldId="887"/>
        </pc:sldMkLst>
      </pc:sldChg>
      <pc:sldChg chg="addSp delSp modSp add mod">
        <pc:chgData name="Nwaneri, Ifeanyi" userId="f6364692-fad4-411d-9192-aa971cf63e4c" providerId="ADAL" clId="{7055817D-3339-5349-87BB-4B9D4BD7A9F3}" dt="2025-12-11T03:17:49.035" v="2229"/>
        <pc:sldMkLst>
          <pc:docMk/>
          <pc:sldMk cId="2905959458" sldId="888"/>
        </pc:sldMkLst>
        <pc:spChg chg="mod">
          <ac:chgData name="Nwaneri, Ifeanyi" userId="f6364692-fad4-411d-9192-aa971cf63e4c" providerId="ADAL" clId="{7055817D-3339-5349-87BB-4B9D4BD7A9F3}" dt="2025-12-10T19:23:09.137" v="1218" actId="20577"/>
          <ac:spMkLst>
            <pc:docMk/>
            <pc:sldMk cId="2905959458" sldId="888"/>
            <ac:spMk id="2" creationId="{9D5561A9-3E3C-0744-47F5-C423133FD9B5}"/>
          </ac:spMkLst>
        </pc:spChg>
        <pc:spChg chg="add del mod">
          <ac:chgData name="Nwaneri, Ifeanyi" userId="f6364692-fad4-411d-9192-aa971cf63e4c" providerId="ADAL" clId="{7055817D-3339-5349-87BB-4B9D4BD7A9F3}" dt="2025-12-11T03:11:18.047" v="2208" actId="478"/>
          <ac:spMkLst>
            <pc:docMk/>
            <pc:sldMk cId="2905959458" sldId="888"/>
            <ac:spMk id="3" creationId="{A60A2812-4472-C345-6656-4EB82CCAB39B}"/>
          </ac:spMkLst>
        </pc:spChg>
        <pc:spChg chg="add del">
          <ac:chgData name="Nwaneri, Ifeanyi" userId="f6364692-fad4-411d-9192-aa971cf63e4c" providerId="ADAL" clId="{7055817D-3339-5349-87BB-4B9D4BD7A9F3}" dt="2025-12-10T17:01:19.085" v="475" actId="22"/>
          <ac:spMkLst>
            <pc:docMk/>
            <pc:sldMk cId="2905959458" sldId="888"/>
            <ac:spMk id="19" creationId="{45362E05-91B3-98F2-1385-F5226CBD0782}"/>
          </ac:spMkLst>
        </pc:spChg>
        <pc:spChg chg="add mod">
          <ac:chgData name="Nwaneri, Ifeanyi" userId="f6364692-fad4-411d-9192-aa971cf63e4c" providerId="ADAL" clId="{7055817D-3339-5349-87BB-4B9D4BD7A9F3}" dt="2025-12-11T03:17:46.272" v="2228" actId="1076"/>
          <ac:spMkLst>
            <pc:docMk/>
            <pc:sldMk cId="2905959458" sldId="888"/>
            <ac:spMk id="23" creationId="{3DE546FD-7EEF-58A5-B71E-0F3D04453E86}"/>
          </ac:spMkLst>
        </pc:spChg>
        <pc:spChg chg="add mod">
          <ac:chgData name="Nwaneri, Ifeanyi" userId="f6364692-fad4-411d-9192-aa971cf63e4c" providerId="ADAL" clId="{7055817D-3339-5349-87BB-4B9D4BD7A9F3}" dt="2025-12-11T02:51:25.276" v="2158" actId="1076"/>
          <ac:spMkLst>
            <pc:docMk/>
            <pc:sldMk cId="2905959458" sldId="888"/>
            <ac:spMk id="24" creationId="{1B00E936-0310-5110-7FFD-C824E01B2F6E}"/>
          </ac:spMkLst>
        </pc:spChg>
        <pc:spChg chg="add mod">
          <ac:chgData name="Nwaneri, Ifeanyi" userId="f6364692-fad4-411d-9192-aa971cf63e4c" providerId="ADAL" clId="{7055817D-3339-5349-87BB-4B9D4BD7A9F3}" dt="2025-12-11T02:55:15.478" v="2182" actId="20577"/>
          <ac:spMkLst>
            <pc:docMk/>
            <pc:sldMk cId="2905959458" sldId="888"/>
            <ac:spMk id="25" creationId="{A77A509D-5D4C-BB99-86DE-B79C6073A8E7}"/>
          </ac:spMkLst>
        </pc:spChg>
        <pc:spChg chg="add mod">
          <ac:chgData name="Nwaneri, Ifeanyi" userId="f6364692-fad4-411d-9192-aa971cf63e4c" providerId="ADAL" clId="{7055817D-3339-5349-87BB-4B9D4BD7A9F3}" dt="2025-12-11T03:17:49.035" v="2229"/>
          <ac:spMkLst>
            <pc:docMk/>
            <pc:sldMk cId="2905959458" sldId="888"/>
            <ac:spMk id="26" creationId="{78C4C532-9BAD-6802-B169-5BC587716927}"/>
          </ac:spMkLst>
        </pc:spChg>
        <pc:picChg chg="add mod">
          <ac:chgData name="Nwaneri, Ifeanyi" userId="f6364692-fad4-411d-9192-aa971cf63e4c" providerId="ADAL" clId="{7055817D-3339-5349-87BB-4B9D4BD7A9F3}" dt="2025-12-10T19:26:24.518" v="1228" actId="1076"/>
          <ac:picMkLst>
            <pc:docMk/>
            <pc:sldMk cId="2905959458" sldId="888"/>
            <ac:picMk id="10" creationId="{26AA8416-DE76-F395-4C28-3E52263B8664}"/>
          </ac:picMkLst>
        </pc:picChg>
        <pc:picChg chg="del">
          <ac:chgData name="Nwaneri, Ifeanyi" userId="f6364692-fad4-411d-9192-aa971cf63e4c" providerId="ADAL" clId="{7055817D-3339-5349-87BB-4B9D4BD7A9F3}" dt="2025-12-10T16:51:03.479" v="374" actId="478"/>
          <ac:picMkLst>
            <pc:docMk/>
            <pc:sldMk cId="2905959458" sldId="888"/>
            <ac:picMk id="11" creationId="{448873D4-5D61-4498-012D-39E8B701500F}"/>
          </ac:picMkLst>
        </pc:picChg>
        <pc:picChg chg="add del mod">
          <ac:chgData name="Nwaneri, Ifeanyi" userId="f6364692-fad4-411d-9192-aa971cf63e4c" providerId="ADAL" clId="{7055817D-3339-5349-87BB-4B9D4BD7A9F3}" dt="2025-12-10T17:00:52.760" v="472" actId="478"/>
          <ac:picMkLst>
            <pc:docMk/>
            <pc:sldMk cId="2905959458" sldId="888"/>
            <ac:picMk id="13" creationId="{27114BD1-5D6B-CDD3-2B1A-D9B484793978}"/>
          </ac:picMkLst>
        </pc:picChg>
        <pc:picChg chg="add del mod">
          <ac:chgData name="Nwaneri, Ifeanyi" userId="f6364692-fad4-411d-9192-aa971cf63e4c" providerId="ADAL" clId="{7055817D-3339-5349-87BB-4B9D4BD7A9F3}" dt="2025-12-10T17:00:52.106" v="471" actId="478"/>
          <ac:picMkLst>
            <pc:docMk/>
            <pc:sldMk cId="2905959458" sldId="888"/>
            <ac:picMk id="15" creationId="{C650A63E-DF0D-2DE9-A090-BAE1BEE3524C}"/>
          </ac:picMkLst>
        </pc:picChg>
        <pc:picChg chg="add del mod">
          <ac:chgData name="Nwaneri, Ifeanyi" userId="f6364692-fad4-411d-9192-aa971cf63e4c" providerId="ADAL" clId="{7055817D-3339-5349-87BB-4B9D4BD7A9F3}" dt="2025-12-10T17:00:51.478" v="470" actId="478"/>
          <ac:picMkLst>
            <pc:docMk/>
            <pc:sldMk cId="2905959458" sldId="888"/>
            <ac:picMk id="17" creationId="{9A1B258B-D9C6-DF31-52F8-9618112D29E7}"/>
          </ac:picMkLst>
        </pc:picChg>
        <pc:picChg chg="add del mod">
          <ac:chgData name="Nwaneri, Ifeanyi" userId="f6364692-fad4-411d-9192-aa971cf63e4c" providerId="ADAL" clId="{7055817D-3339-5349-87BB-4B9D4BD7A9F3}" dt="2025-12-10T19:09:47.785" v="904" actId="478"/>
          <ac:picMkLst>
            <pc:docMk/>
            <pc:sldMk cId="2905959458" sldId="888"/>
            <ac:picMk id="21" creationId="{A4AFE03B-A187-6C66-BADC-0B7621003E03}"/>
          </ac:picMkLst>
        </pc:picChg>
        <pc:picChg chg="add del mod">
          <ac:chgData name="Nwaneri, Ifeanyi" userId="f6364692-fad4-411d-9192-aa971cf63e4c" providerId="ADAL" clId="{7055817D-3339-5349-87BB-4B9D4BD7A9F3}" dt="2025-12-10T19:09:49.624" v="905" actId="478"/>
          <ac:picMkLst>
            <pc:docMk/>
            <pc:sldMk cId="2905959458" sldId="888"/>
            <ac:picMk id="3074" creationId="{318B5201-B8E4-E83F-624F-CA5BC3B29186}"/>
          </ac:picMkLst>
        </pc:picChg>
        <pc:picChg chg="add del mod">
          <ac:chgData name="Nwaneri, Ifeanyi" userId="f6364692-fad4-411d-9192-aa971cf63e4c" providerId="ADAL" clId="{7055817D-3339-5349-87BB-4B9D4BD7A9F3}" dt="2025-12-10T19:09:46.523" v="903" actId="478"/>
          <ac:picMkLst>
            <pc:docMk/>
            <pc:sldMk cId="2905959458" sldId="888"/>
            <ac:picMk id="3076" creationId="{9B8C51DB-FD3B-BDA3-8889-17DBE1767FB5}"/>
          </ac:picMkLst>
        </pc:picChg>
        <pc:picChg chg="add mod">
          <ac:chgData name="Nwaneri, Ifeanyi" userId="f6364692-fad4-411d-9192-aa971cf63e4c" providerId="ADAL" clId="{7055817D-3339-5349-87BB-4B9D4BD7A9F3}" dt="2025-12-10T19:26:20.917" v="1227" actId="1076"/>
          <ac:picMkLst>
            <pc:docMk/>
            <pc:sldMk cId="2905959458" sldId="888"/>
            <ac:picMk id="3078" creationId="{72432747-8A9B-FBD3-2797-678829B367D5}"/>
          </ac:picMkLst>
        </pc:picChg>
      </pc:sldChg>
      <pc:sldChg chg="addSp delSp modSp add mod">
        <pc:chgData name="Nwaneri, Ifeanyi" userId="f6364692-fad4-411d-9192-aa971cf63e4c" providerId="ADAL" clId="{7055817D-3339-5349-87BB-4B9D4BD7A9F3}" dt="2025-12-11T03:26:08.004" v="2912" actId="1076"/>
        <pc:sldMkLst>
          <pc:docMk/>
          <pc:sldMk cId="812837373" sldId="889"/>
        </pc:sldMkLst>
        <pc:spChg chg="mod">
          <ac:chgData name="Nwaneri, Ifeanyi" userId="f6364692-fad4-411d-9192-aa971cf63e4c" providerId="ADAL" clId="{7055817D-3339-5349-87BB-4B9D4BD7A9F3}" dt="2025-12-10T19:05:46.773" v="818" actId="20577"/>
          <ac:spMkLst>
            <pc:docMk/>
            <pc:sldMk cId="812837373" sldId="889"/>
            <ac:spMk id="2" creationId="{8A5B17D6-DCAD-55D2-ECB1-8B0725660631}"/>
          </ac:spMkLst>
        </pc:spChg>
        <pc:spChg chg="add mod">
          <ac:chgData name="Nwaneri, Ifeanyi" userId="f6364692-fad4-411d-9192-aa971cf63e4c" providerId="ADAL" clId="{7055817D-3339-5349-87BB-4B9D4BD7A9F3}" dt="2025-12-11T03:26:08.004" v="2912" actId="1076"/>
          <ac:spMkLst>
            <pc:docMk/>
            <pc:sldMk cId="812837373" sldId="889"/>
            <ac:spMk id="3" creationId="{B4241D7D-7F9F-B206-2C9F-693B88E5020C}"/>
          </ac:spMkLst>
        </pc:spChg>
        <pc:picChg chg="del">
          <ac:chgData name="Nwaneri, Ifeanyi" userId="f6364692-fad4-411d-9192-aa971cf63e4c" providerId="ADAL" clId="{7055817D-3339-5349-87BB-4B9D4BD7A9F3}" dt="2025-12-10T16:51:05.389" v="375" actId="478"/>
          <ac:picMkLst>
            <pc:docMk/>
            <pc:sldMk cId="812837373" sldId="889"/>
            <ac:picMk id="11" creationId="{1691586B-36EC-1995-4D3B-F5317FD19B18}"/>
          </ac:picMkLst>
        </pc:picChg>
      </pc:sldChg>
      <pc:sldChg chg="addSp delSp modSp add mod">
        <pc:chgData name="Nwaneri, Ifeanyi" userId="f6364692-fad4-411d-9192-aa971cf63e4c" providerId="ADAL" clId="{7055817D-3339-5349-87BB-4B9D4BD7A9F3}" dt="2025-12-11T03:44:31.657" v="3651"/>
        <pc:sldMkLst>
          <pc:docMk/>
          <pc:sldMk cId="523749760" sldId="890"/>
        </pc:sldMkLst>
        <pc:spChg chg="mod">
          <ac:chgData name="Nwaneri, Ifeanyi" userId="f6364692-fad4-411d-9192-aa971cf63e4c" providerId="ADAL" clId="{7055817D-3339-5349-87BB-4B9D4BD7A9F3}" dt="2025-12-10T19:05:55.056" v="828" actId="20577"/>
          <ac:spMkLst>
            <pc:docMk/>
            <pc:sldMk cId="523749760" sldId="890"/>
            <ac:spMk id="2" creationId="{8E9538B0-CD62-CD19-0ED7-6B1FAC226E67}"/>
          </ac:spMkLst>
        </pc:spChg>
        <pc:spChg chg="add del">
          <ac:chgData name="Nwaneri, Ifeanyi" userId="f6364692-fad4-411d-9192-aa971cf63e4c" providerId="ADAL" clId="{7055817D-3339-5349-87BB-4B9D4BD7A9F3}" dt="2025-12-11T03:26:39.690" v="2914" actId="478"/>
          <ac:spMkLst>
            <pc:docMk/>
            <pc:sldMk cId="523749760" sldId="890"/>
            <ac:spMk id="4" creationId="{5AFD75D6-E173-6704-B559-1CD5D1AD9C2F}"/>
          </ac:spMkLst>
        </pc:spChg>
        <pc:spChg chg="add mod">
          <ac:chgData name="Nwaneri, Ifeanyi" userId="f6364692-fad4-411d-9192-aa971cf63e4c" providerId="ADAL" clId="{7055817D-3339-5349-87BB-4B9D4BD7A9F3}" dt="2025-12-11T03:44:31.657" v="3651"/>
          <ac:spMkLst>
            <pc:docMk/>
            <pc:sldMk cId="523749760" sldId="890"/>
            <ac:spMk id="10" creationId="{447E9EC9-1BB6-05E7-9334-15687F44B0E5}"/>
          </ac:spMkLst>
        </pc:spChg>
        <pc:picChg chg="del">
          <ac:chgData name="Nwaneri, Ifeanyi" userId="f6364692-fad4-411d-9192-aa971cf63e4c" providerId="ADAL" clId="{7055817D-3339-5349-87BB-4B9D4BD7A9F3}" dt="2025-12-10T16:51:08.098" v="376" actId="478"/>
          <ac:picMkLst>
            <pc:docMk/>
            <pc:sldMk cId="523749760" sldId="890"/>
            <ac:picMk id="11" creationId="{1E84D4DE-F9D3-660F-7743-7D85E468D27E}"/>
          </ac:picMkLst>
        </pc:picChg>
      </pc:sldChg>
      <pc:sldChg chg="addSp delSp modSp add del mod">
        <pc:chgData name="Nwaneri, Ifeanyi" userId="f6364692-fad4-411d-9192-aa971cf63e4c" providerId="ADAL" clId="{7055817D-3339-5349-87BB-4B9D4BD7A9F3}" dt="2025-12-10T19:22:17.818" v="1167" actId="2696"/>
        <pc:sldMkLst>
          <pc:docMk/>
          <pc:sldMk cId="2381482615" sldId="891"/>
        </pc:sldMkLst>
        <pc:spChg chg="mod">
          <ac:chgData name="Nwaneri, Ifeanyi" userId="f6364692-fad4-411d-9192-aa971cf63e4c" providerId="ADAL" clId="{7055817D-3339-5349-87BB-4B9D4BD7A9F3}" dt="2025-12-10T19:14:44.296" v="1051" actId="20577"/>
          <ac:spMkLst>
            <pc:docMk/>
            <pc:sldMk cId="2381482615" sldId="891"/>
            <ac:spMk id="2" creationId="{8093E231-1AC0-3021-2DFD-DB82EEF3A9D4}"/>
          </ac:spMkLst>
        </pc:spChg>
        <pc:spChg chg="del mod">
          <ac:chgData name="Nwaneri, Ifeanyi" userId="f6364692-fad4-411d-9192-aa971cf63e4c" providerId="ADAL" clId="{7055817D-3339-5349-87BB-4B9D4BD7A9F3}" dt="2025-12-10T19:14:48.552" v="1052" actId="478"/>
          <ac:spMkLst>
            <pc:docMk/>
            <pc:sldMk cId="2381482615" sldId="891"/>
            <ac:spMk id="3" creationId="{CFDB7D51-A492-7EA5-7B03-B88E460940E8}"/>
          </ac:spMkLst>
        </pc:spChg>
        <pc:picChg chg="del">
          <ac:chgData name="Nwaneri, Ifeanyi" userId="f6364692-fad4-411d-9192-aa971cf63e4c" providerId="ADAL" clId="{7055817D-3339-5349-87BB-4B9D4BD7A9F3}" dt="2025-12-10T16:56:51.492" v="442" actId="478"/>
          <ac:picMkLst>
            <pc:docMk/>
            <pc:sldMk cId="2381482615" sldId="891"/>
            <ac:picMk id="10" creationId="{5424BA00-4464-1027-5E62-9A950BB03D36}"/>
          </ac:picMkLst>
        </pc:picChg>
        <pc:picChg chg="add del mod modCrop">
          <ac:chgData name="Nwaneri, Ifeanyi" userId="f6364692-fad4-411d-9192-aa971cf63e4c" providerId="ADAL" clId="{7055817D-3339-5349-87BB-4B9D4BD7A9F3}" dt="2025-12-10T19:15:37.863" v="1062" actId="21"/>
          <ac:picMkLst>
            <pc:docMk/>
            <pc:sldMk cId="2381482615" sldId="891"/>
            <ac:picMk id="11" creationId="{558F6DBE-675E-AD1A-6B4F-DB0D378D63BB}"/>
          </ac:picMkLst>
        </pc:picChg>
        <pc:picChg chg="del">
          <ac:chgData name="Nwaneri, Ifeanyi" userId="f6364692-fad4-411d-9192-aa971cf63e4c" providerId="ADAL" clId="{7055817D-3339-5349-87BB-4B9D4BD7A9F3}" dt="2025-12-10T16:56:50.411" v="441" actId="478"/>
          <ac:picMkLst>
            <pc:docMk/>
            <pc:sldMk cId="2381482615" sldId="891"/>
            <ac:picMk id="13" creationId="{CFC4ACF2-8EA9-91F3-EE1A-63297152B9B2}"/>
          </ac:picMkLst>
        </pc:picChg>
        <pc:picChg chg="del">
          <ac:chgData name="Nwaneri, Ifeanyi" userId="f6364692-fad4-411d-9192-aa971cf63e4c" providerId="ADAL" clId="{7055817D-3339-5349-87BB-4B9D4BD7A9F3}" dt="2025-12-10T16:56:52.099" v="443" actId="478"/>
          <ac:picMkLst>
            <pc:docMk/>
            <pc:sldMk cId="2381482615" sldId="891"/>
            <ac:picMk id="15" creationId="{D9BA30C4-F10E-AC18-CFA5-181475BF199D}"/>
          </ac:picMkLst>
        </pc:picChg>
        <pc:picChg chg="del">
          <ac:chgData name="Nwaneri, Ifeanyi" userId="f6364692-fad4-411d-9192-aa971cf63e4c" providerId="ADAL" clId="{7055817D-3339-5349-87BB-4B9D4BD7A9F3}" dt="2025-12-10T16:56:52.604" v="444" actId="478"/>
          <ac:picMkLst>
            <pc:docMk/>
            <pc:sldMk cId="2381482615" sldId="891"/>
            <ac:picMk id="17" creationId="{0F38F378-A393-8678-C9D0-55C3BDB132A7}"/>
          </ac:picMkLst>
        </pc:picChg>
        <pc:picChg chg="add del mod">
          <ac:chgData name="Nwaneri, Ifeanyi" userId="f6364692-fad4-411d-9192-aa971cf63e4c" providerId="ADAL" clId="{7055817D-3339-5349-87BB-4B9D4BD7A9F3}" dt="2025-12-10T19:15:05.365" v="1055" actId="21"/>
          <ac:picMkLst>
            <pc:docMk/>
            <pc:sldMk cId="2381482615" sldId="891"/>
            <ac:picMk id="4098" creationId="{AB9A8E7E-0175-E16D-D058-65259654FC3F}"/>
          </ac:picMkLst>
        </pc:picChg>
        <pc:picChg chg="add del mod">
          <ac:chgData name="Nwaneri, Ifeanyi" userId="f6364692-fad4-411d-9192-aa971cf63e4c" providerId="ADAL" clId="{7055817D-3339-5349-87BB-4B9D4BD7A9F3}" dt="2025-12-10T19:16:48.390" v="1073" actId="21"/>
          <ac:picMkLst>
            <pc:docMk/>
            <pc:sldMk cId="2381482615" sldId="891"/>
            <ac:picMk id="4100" creationId="{39C0670C-4F2A-91DB-58B7-3B0074E66629}"/>
          </ac:picMkLst>
        </pc:picChg>
      </pc:sldChg>
      <pc:sldChg chg="addSp delSp modSp add mod setBg">
        <pc:chgData name="Nwaneri, Ifeanyi" userId="f6364692-fad4-411d-9192-aa971cf63e4c" providerId="ADAL" clId="{7055817D-3339-5349-87BB-4B9D4BD7A9F3}" dt="2025-12-10T21:51:16.114" v="2114" actId="1076"/>
        <pc:sldMkLst>
          <pc:docMk/>
          <pc:sldMk cId="3222360753" sldId="892"/>
        </pc:sldMkLst>
        <pc:spChg chg="mod">
          <ac:chgData name="Nwaneri, Ifeanyi" userId="f6364692-fad4-411d-9192-aa971cf63e4c" providerId="ADAL" clId="{7055817D-3339-5349-87BB-4B9D4BD7A9F3}" dt="2025-12-10T19:22:37.911" v="1189" actId="20577"/>
          <ac:spMkLst>
            <pc:docMk/>
            <pc:sldMk cId="3222360753" sldId="892"/>
            <ac:spMk id="2" creationId="{A7919DFD-6F11-6D17-A375-0F34B6CA941F}"/>
          </ac:spMkLst>
        </pc:spChg>
        <pc:spChg chg="del mod">
          <ac:chgData name="Nwaneri, Ifeanyi" userId="f6364692-fad4-411d-9192-aa971cf63e4c" providerId="ADAL" clId="{7055817D-3339-5349-87BB-4B9D4BD7A9F3}" dt="2025-12-10T19:22:26.265" v="1169" actId="478"/>
          <ac:spMkLst>
            <pc:docMk/>
            <pc:sldMk cId="3222360753" sldId="892"/>
            <ac:spMk id="3" creationId="{5F77F85F-7D2B-6681-A6A8-F15B7CC470D3}"/>
          </ac:spMkLst>
        </pc:spChg>
        <pc:spChg chg="add mod">
          <ac:chgData name="Nwaneri, Ifeanyi" userId="f6364692-fad4-411d-9192-aa971cf63e4c" providerId="ADAL" clId="{7055817D-3339-5349-87BB-4B9D4BD7A9F3}" dt="2025-12-10T21:49:11.532" v="2111"/>
          <ac:spMkLst>
            <pc:docMk/>
            <pc:sldMk cId="3222360753" sldId="892"/>
            <ac:spMk id="14" creationId="{5B3EEDD8-667A-81F1-69D7-66FBBB51AD83}"/>
          </ac:spMkLst>
        </pc:spChg>
        <pc:graphicFrameChg chg="add del mod modGraphic">
          <ac:chgData name="Nwaneri, Ifeanyi" userId="f6364692-fad4-411d-9192-aa971cf63e4c" providerId="ADAL" clId="{7055817D-3339-5349-87BB-4B9D4BD7A9F3}" dt="2025-12-10T21:46:43.337" v="2110" actId="478"/>
          <ac:graphicFrameMkLst>
            <pc:docMk/>
            <pc:sldMk cId="3222360753" sldId="892"/>
            <ac:graphicFrameMk id="12" creationId="{20FC9E35-7D18-0EAD-2CAE-244F89582DF2}"/>
          </ac:graphicFrameMkLst>
        </pc:graphicFrameChg>
        <pc:graphicFrameChg chg="add mod modGraphic">
          <ac:chgData name="Nwaneri, Ifeanyi" userId="f6364692-fad4-411d-9192-aa971cf63e4c" providerId="ADAL" clId="{7055817D-3339-5349-87BB-4B9D4BD7A9F3}" dt="2025-12-10T21:51:16.114" v="2114" actId="1076"/>
          <ac:graphicFrameMkLst>
            <pc:docMk/>
            <pc:sldMk cId="3222360753" sldId="892"/>
            <ac:graphicFrameMk id="13" creationId="{BBF4BC43-8F71-3D86-71E9-8A8C8BC31FE1}"/>
          </ac:graphicFrameMkLst>
        </pc:graphicFrameChg>
        <pc:picChg chg="add del mod">
          <ac:chgData name="Nwaneri, Ifeanyi" userId="f6364692-fad4-411d-9192-aa971cf63e4c" providerId="ADAL" clId="{7055817D-3339-5349-87BB-4B9D4BD7A9F3}" dt="2025-12-10T19:21:33.633" v="1157" actId="21"/>
          <ac:picMkLst>
            <pc:docMk/>
            <pc:sldMk cId="3222360753" sldId="892"/>
            <ac:picMk id="10" creationId="{F7A1899B-8529-C092-E10D-BD02B0A3FF36}"/>
          </ac:picMkLst>
        </pc:picChg>
        <pc:picChg chg="del">
          <ac:chgData name="Nwaneri, Ifeanyi" userId="f6364692-fad4-411d-9192-aa971cf63e4c" providerId="ADAL" clId="{7055817D-3339-5349-87BB-4B9D4BD7A9F3}" dt="2025-12-10T18:02:55.658" v="544" actId="478"/>
          <ac:picMkLst>
            <pc:docMk/>
            <pc:sldMk cId="3222360753" sldId="892"/>
            <ac:picMk id="11" creationId="{F83935E0-2566-F6A1-2437-6DA0F7067856}"/>
          </ac:picMkLst>
        </pc:picChg>
        <pc:picChg chg="del">
          <ac:chgData name="Nwaneri, Ifeanyi" userId="f6364692-fad4-411d-9192-aa971cf63e4c" providerId="ADAL" clId="{7055817D-3339-5349-87BB-4B9D4BD7A9F3}" dt="2025-12-10T18:02:56.591" v="545" actId="478"/>
          <ac:picMkLst>
            <pc:docMk/>
            <pc:sldMk cId="3222360753" sldId="892"/>
            <ac:picMk id="4098" creationId="{84747677-14FA-21B9-9A9D-3212F74A76ED}"/>
          </ac:picMkLst>
        </pc:picChg>
        <pc:picChg chg="del">
          <ac:chgData name="Nwaneri, Ifeanyi" userId="f6364692-fad4-411d-9192-aa971cf63e4c" providerId="ADAL" clId="{7055817D-3339-5349-87BB-4B9D4BD7A9F3}" dt="2025-12-10T18:02:57.552" v="546" actId="478"/>
          <ac:picMkLst>
            <pc:docMk/>
            <pc:sldMk cId="3222360753" sldId="892"/>
            <ac:picMk id="4100" creationId="{5C036DD0-B038-1B90-D1ED-8665E5C83A37}"/>
          </ac:picMkLst>
        </pc:picChg>
        <pc:picChg chg="add del mod">
          <ac:chgData name="Nwaneri, Ifeanyi" userId="f6364692-fad4-411d-9192-aa971cf63e4c" providerId="ADAL" clId="{7055817D-3339-5349-87BB-4B9D4BD7A9F3}" dt="2025-12-10T19:19:54.413" v="1140" actId="21"/>
          <ac:picMkLst>
            <pc:docMk/>
            <pc:sldMk cId="3222360753" sldId="892"/>
            <ac:picMk id="6146" creationId="{C64C1591-09F5-0FB1-203E-1038678A06CD}"/>
          </ac:picMkLst>
        </pc:picChg>
        <pc:picChg chg="add del mod">
          <ac:chgData name="Nwaneri, Ifeanyi" userId="f6364692-fad4-411d-9192-aa971cf63e4c" providerId="ADAL" clId="{7055817D-3339-5349-87BB-4B9D4BD7A9F3}" dt="2025-12-10T19:20:55.178" v="1149" actId="21"/>
          <ac:picMkLst>
            <pc:docMk/>
            <pc:sldMk cId="3222360753" sldId="892"/>
            <ac:picMk id="6148" creationId="{37C277F6-C2F5-D81C-FC33-09061CEE7C5E}"/>
          </ac:picMkLst>
        </pc:picChg>
      </pc:sldChg>
      <pc:sldChg chg="modSp add mod">
        <pc:chgData name="Nwaneri, Ifeanyi" userId="f6364692-fad4-411d-9192-aa971cf63e4c" providerId="ADAL" clId="{7055817D-3339-5349-87BB-4B9D4BD7A9F3}" dt="2025-12-11T02:57:52.944" v="2207" actId="14100"/>
        <pc:sldMkLst>
          <pc:docMk/>
          <pc:sldMk cId="529531732" sldId="893"/>
        </pc:sldMkLst>
        <pc:spChg chg="mod">
          <ac:chgData name="Nwaneri, Ifeanyi" userId="f6364692-fad4-411d-9192-aa971cf63e4c" providerId="ADAL" clId="{7055817D-3339-5349-87BB-4B9D4BD7A9F3}" dt="2025-12-10T18:34:01.528" v="584" actId="20577"/>
          <ac:spMkLst>
            <pc:docMk/>
            <pc:sldMk cId="529531732" sldId="893"/>
            <ac:spMk id="2" creationId="{9EB90F6E-0D03-D846-DCF2-ECBA2D74FC9C}"/>
          </ac:spMkLst>
        </pc:spChg>
        <pc:spChg chg="mod">
          <ac:chgData name="Nwaneri, Ifeanyi" userId="f6364692-fad4-411d-9192-aa971cf63e4c" providerId="ADAL" clId="{7055817D-3339-5349-87BB-4B9D4BD7A9F3}" dt="2025-12-11T02:57:52.944" v="2207" actId="14100"/>
          <ac:spMkLst>
            <pc:docMk/>
            <pc:sldMk cId="529531732" sldId="893"/>
            <ac:spMk id="3" creationId="{8531B5B0-F2E1-2651-E5E5-EE9B1D2274CC}"/>
          </ac:spMkLst>
        </pc:spChg>
      </pc:sldChg>
      <pc:sldChg chg="addSp delSp modSp add mod ord">
        <pc:chgData name="Nwaneri, Ifeanyi" userId="f6364692-fad4-411d-9192-aa971cf63e4c" providerId="ADAL" clId="{7055817D-3339-5349-87BB-4B9D4BD7A9F3}" dt="2025-12-10T19:02:00.576" v="747" actId="20577"/>
        <pc:sldMkLst>
          <pc:docMk/>
          <pc:sldMk cId="1736385308" sldId="894"/>
        </pc:sldMkLst>
        <pc:spChg chg="del mod">
          <ac:chgData name="Nwaneri, Ifeanyi" userId="f6364692-fad4-411d-9192-aa971cf63e4c" providerId="ADAL" clId="{7055817D-3339-5349-87BB-4B9D4BD7A9F3}" dt="2025-12-10T18:59:40.042" v="700" actId="478"/>
          <ac:spMkLst>
            <pc:docMk/>
            <pc:sldMk cId="1736385308" sldId="894"/>
            <ac:spMk id="2" creationId="{C068C5F7-4A22-C3E0-FA4C-8FFAAEE2C5B3}"/>
          </ac:spMkLst>
        </pc:spChg>
        <pc:spChg chg="del">
          <ac:chgData name="Nwaneri, Ifeanyi" userId="f6364692-fad4-411d-9192-aa971cf63e4c" providerId="ADAL" clId="{7055817D-3339-5349-87BB-4B9D4BD7A9F3}" dt="2025-12-10T18:57:18.318" v="674" actId="478"/>
          <ac:spMkLst>
            <pc:docMk/>
            <pc:sldMk cId="1736385308" sldId="894"/>
            <ac:spMk id="3" creationId="{6A6AD49A-A543-797D-80ED-8F9769EC5461}"/>
          </ac:spMkLst>
        </pc:spChg>
        <pc:spChg chg="add mod">
          <ac:chgData name="Nwaneri, Ifeanyi" userId="f6364692-fad4-411d-9192-aa971cf63e4c" providerId="ADAL" clId="{7055817D-3339-5349-87BB-4B9D4BD7A9F3}" dt="2025-12-10T19:02:00.576" v="747" actId="20577"/>
          <ac:spMkLst>
            <pc:docMk/>
            <pc:sldMk cId="1736385308" sldId="894"/>
            <ac:spMk id="9" creationId="{7CF275BA-EC57-9145-3CAD-511A23BC2258}"/>
          </ac:spMkLst>
        </pc:spChg>
        <pc:spChg chg="add del mod">
          <ac:chgData name="Nwaneri, Ifeanyi" userId="f6364692-fad4-411d-9192-aa971cf63e4c" providerId="ADAL" clId="{7055817D-3339-5349-87BB-4B9D4BD7A9F3}" dt="2025-12-10T18:59:41.796" v="701" actId="478"/>
          <ac:spMkLst>
            <pc:docMk/>
            <pc:sldMk cId="1736385308" sldId="894"/>
            <ac:spMk id="11" creationId="{8BF64118-13FC-4B82-90B5-EB132E95C45F}"/>
          </ac:spMkLst>
        </pc:spChg>
      </pc:sldChg>
      <pc:sldChg chg="new del">
        <pc:chgData name="Nwaneri, Ifeanyi" userId="f6364692-fad4-411d-9192-aa971cf63e4c" providerId="ADAL" clId="{7055817D-3339-5349-87BB-4B9D4BD7A9F3}" dt="2025-12-10T18:34:58.156" v="590" actId="2696"/>
        <pc:sldMkLst>
          <pc:docMk/>
          <pc:sldMk cId="3075099396" sldId="894"/>
        </pc:sldMkLst>
      </pc:sldChg>
      <pc:sldChg chg="addSp delSp modSp add mod ord">
        <pc:chgData name="Nwaneri, Ifeanyi" userId="f6364692-fad4-411d-9192-aa971cf63e4c" providerId="ADAL" clId="{7055817D-3339-5349-87BB-4B9D4BD7A9F3}" dt="2025-12-10T21:24:48.849" v="1846" actId="1076"/>
        <pc:sldMkLst>
          <pc:docMk/>
          <pc:sldMk cId="444787233" sldId="895"/>
        </pc:sldMkLst>
        <pc:spChg chg="mod">
          <ac:chgData name="Nwaneri, Ifeanyi" userId="f6364692-fad4-411d-9192-aa971cf63e4c" providerId="ADAL" clId="{7055817D-3339-5349-87BB-4B9D4BD7A9F3}" dt="2025-12-10T21:22:54.360" v="1798" actId="1076"/>
          <ac:spMkLst>
            <pc:docMk/>
            <pc:sldMk cId="444787233" sldId="895"/>
            <ac:spMk id="2" creationId="{8578E29B-83E6-FCEB-C973-9E89F485C724}"/>
          </ac:spMkLst>
        </pc:spChg>
        <pc:spChg chg="del mod">
          <ac:chgData name="Nwaneri, Ifeanyi" userId="f6364692-fad4-411d-9192-aa971cf63e4c" providerId="ADAL" clId="{7055817D-3339-5349-87BB-4B9D4BD7A9F3}" dt="2025-12-10T21:12:47.801" v="1615" actId="478"/>
          <ac:spMkLst>
            <pc:docMk/>
            <pc:sldMk cId="444787233" sldId="895"/>
            <ac:spMk id="3" creationId="{93314CC8-8963-E164-4097-F4759FDD0249}"/>
          </ac:spMkLst>
        </pc:spChg>
        <pc:spChg chg="del">
          <ac:chgData name="Nwaneri, Ifeanyi" userId="f6364692-fad4-411d-9192-aa971cf63e4c" providerId="ADAL" clId="{7055817D-3339-5349-87BB-4B9D4BD7A9F3}" dt="2025-12-10T18:53:48.175" v="648" actId="478"/>
          <ac:spMkLst>
            <pc:docMk/>
            <pc:sldMk cId="444787233" sldId="895"/>
            <ac:spMk id="9" creationId="{A23B5B34-E743-6EEA-01FD-5468F65E454F}"/>
          </ac:spMkLst>
        </pc:spChg>
        <pc:spChg chg="add mod">
          <ac:chgData name="Nwaneri, Ifeanyi" userId="f6364692-fad4-411d-9192-aa971cf63e4c" providerId="ADAL" clId="{7055817D-3339-5349-87BB-4B9D4BD7A9F3}" dt="2025-12-10T21:23:17.513" v="1803" actId="1076"/>
          <ac:spMkLst>
            <pc:docMk/>
            <pc:sldMk cId="444787233" sldId="895"/>
            <ac:spMk id="26" creationId="{AA25012A-473E-BF6D-8FFB-FDE6F9A83D5F}"/>
          </ac:spMkLst>
        </pc:spChg>
        <pc:spChg chg="add mod">
          <ac:chgData name="Nwaneri, Ifeanyi" userId="f6364692-fad4-411d-9192-aa971cf63e4c" providerId="ADAL" clId="{7055817D-3339-5349-87BB-4B9D4BD7A9F3}" dt="2025-12-10T21:23:11.277" v="1801" actId="1076"/>
          <ac:spMkLst>
            <pc:docMk/>
            <pc:sldMk cId="444787233" sldId="895"/>
            <ac:spMk id="27" creationId="{2C1543D1-1877-B34A-C078-250F8AB4B8EE}"/>
          </ac:spMkLst>
        </pc:spChg>
        <pc:spChg chg="add mod">
          <ac:chgData name="Nwaneri, Ifeanyi" userId="f6364692-fad4-411d-9192-aa971cf63e4c" providerId="ADAL" clId="{7055817D-3339-5349-87BB-4B9D4BD7A9F3}" dt="2025-12-10T21:23:56.160" v="1815" actId="1076"/>
          <ac:spMkLst>
            <pc:docMk/>
            <pc:sldMk cId="444787233" sldId="895"/>
            <ac:spMk id="28" creationId="{9EA1514C-EFF9-62EA-B337-47AAF3A17FB4}"/>
          </ac:spMkLst>
        </pc:spChg>
        <pc:spChg chg="add mod">
          <ac:chgData name="Nwaneri, Ifeanyi" userId="f6364692-fad4-411d-9192-aa971cf63e4c" providerId="ADAL" clId="{7055817D-3339-5349-87BB-4B9D4BD7A9F3}" dt="2025-12-10T21:23:49.527" v="1814" actId="1076"/>
          <ac:spMkLst>
            <pc:docMk/>
            <pc:sldMk cId="444787233" sldId="895"/>
            <ac:spMk id="29" creationId="{BFEA3143-3BE1-DF1C-3C6C-35E273EDA86A}"/>
          </ac:spMkLst>
        </pc:spChg>
        <pc:spChg chg="add mod">
          <ac:chgData name="Nwaneri, Ifeanyi" userId="f6364692-fad4-411d-9192-aa971cf63e4c" providerId="ADAL" clId="{7055817D-3339-5349-87BB-4B9D4BD7A9F3}" dt="2025-12-10T21:24:48.849" v="1846" actId="1076"/>
          <ac:spMkLst>
            <pc:docMk/>
            <pc:sldMk cId="444787233" sldId="895"/>
            <ac:spMk id="32" creationId="{CC8A54F6-68EC-73FD-4AF1-6D87F008F044}"/>
          </ac:spMkLst>
        </pc:spChg>
        <pc:spChg chg="add mod">
          <ac:chgData name="Nwaneri, Ifeanyi" userId="f6364692-fad4-411d-9192-aa971cf63e4c" providerId="ADAL" clId="{7055817D-3339-5349-87BB-4B9D4BD7A9F3}" dt="2025-12-10T21:23:03.681" v="1799" actId="1076"/>
          <ac:spMkLst>
            <pc:docMk/>
            <pc:sldMk cId="444787233" sldId="895"/>
            <ac:spMk id="35" creationId="{ABC91324-B836-B21B-F186-7FBC8673F0A7}"/>
          </ac:spMkLst>
        </pc:spChg>
        <pc:picChg chg="add mod">
          <ac:chgData name="Nwaneri, Ifeanyi" userId="f6364692-fad4-411d-9192-aa971cf63e4c" providerId="ADAL" clId="{7055817D-3339-5349-87BB-4B9D4BD7A9F3}" dt="2025-12-10T21:23:03.681" v="1799" actId="1076"/>
          <ac:picMkLst>
            <pc:docMk/>
            <pc:sldMk cId="444787233" sldId="895"/>
            <ac:picMk id="11" creationId="{5E373DBD-30A3-7514-35B9-4D59D5C1554D}"/>
          </ac:picMkLst>
        </pc:picChg>
        <pc:picChg chg="add mod">
          <ac:chgData name="Nwaneri, Ifeanyi" userId="f6364692-fad4-411d-9192-aa971cf63e4c" providerId="ADAL" clId="{7055817D-3339-5349-87BB-4B9D4BD7A9F3}" dt="2025-12-10T21:23:03.681" v="1799" actId="1076"/>
          <ac:picMkLst>
            <pc:docMk/>
            <pc:sldMk cId="444787233" sldId="895"/>
            <ac:picMk id="13" creationId="{7E279DA2-1CCD-F14F-F50B-8BEACB27FA4F}"/>
          </ac:picMkLst>
        </pc:picChg>
        <pc:picChg chg="add mod">
          <ac:chgData name="Nwaneri, Ifeanyi" userId="f6364692-fad4-411d-9192-aa971cf63e4c" providerId="ADAL" clId="{7055817D-3339-5349-87BB-4B9D4BD7A9F3}" dt="2025-12-10T21:23:03.681" v="1799" actId="1076"/>
          <ac:picMkLst>
            <pc:docMk/>
            <pc:sldMk cId="444787233" sldId="895"/>
            <ac:picMk id="15" creationId="{0B28FEA2-943E-A337-72B1-753C57E93D53}"/>
          </ac:picMkLst>
        </pc:picChg>
        <pc:picChg chg="add mod">
          <ac:chgData name="Nwaneri, Ifeanyi" userId="f6364692-fad4-411d-9192-aa971cf63e4c" providerId="ADAL" clId="{7055817D-3339-5349-87BB-4B9D4BD7A9F3}" dt="2025-12-10T21:23:03.681" v="1799" actId="1076"/>
          <ac:picMkLst>
            <pc:docMk/>
            <pc:sldMk cId="444787233" sldId="895"/>
            <ac:picMk id="17" creationId="{CA9932DD-32C8-25DF-14D7-C6BFE94C6008}"/>
          </ac:picMkLst>
        </pc:picChg>
        <pc:picChg chg="add mod">
          <ac:chgData name="Nwaneri, Ifeanyi" userId="f6364692-fad4-411d-9192-aa971cf63e4c" providerId="ADAL" clId="{7055817D-3339-5349-87BB-4B9D4BD7A9F3}" dt="2025-12-10T21:23:03.681" v="1799" actId="1076"/>
          <ac:picMkLst>
            <pc:docMk/>
            <pc:sldMk cId="444787233" sldId="895"/>
            <ac:picMk id="19" creationId="{82FFD7AE-E550-CB61-72ED-F4F80BC6A1FF}"/>
          </ac:picMkLst>
        </pc:picChg>
        <pc:picChg chg="add mod">
          <ac:chgData name="Nwaneri, Ifeanyi" userId="f6364692-fad4-411d-9192-aa971cf63e4c" providerId="ADAL" clId="{7055817D-3339-5349-87BB-4B9D4BD7A9F3}" dt="2025-12-10T21:23:03.681" v="1799" actId="1076"/>
          <ac:picMkLst>
            <pc:docMk/>
            <pc:sldMk cId="444787233" sldId="895"/>
            <ac:picMk id="21" creationId="{5E01F281-50EB-7778-62DA-6F1F99D0F51D}"/>
          </ac:picMkLst>
        </pc:picChg>
        <pc:picChg chg="add del mod">
          <ac:chgData name="Nwaneri, Ifeanyi" userId="f6364692-fad4-411d-9192-aa971cf63e4c" providerId="ADAL" clId="{7055817D-3339-5349-87BB-4B9D4BD7A9F3}" dt="2025-12-10T21:22:06.216" v="1788" actId="478"/>
          <ac:picMkLst>
            <pc:docMk/>
            <pc:sldMk cId="444787233" sldId="895"/>
            <ac:picMk id="23" creationId="{6B88A006-E502-7141-B016-E8DD9AB0CA7E}"/>
          </ac:picMkLst>
        </pc:picChg>
        <pc:picChg chg="add mod">
          <ac:chgData name="Nwaneri, Ifeanyi" userId="f6364692-fad4-411d-9192-aa971cf63e4c" providerId="ADAL" clId="{7055817D-3339-5349-87BB-4B9D4BD7A9F3}" dt="2025-12-10T21:23:03.681" v="1799" actId="1076"/>
          <ac:picMkLst>
            <pc:docMk/>
            <pc:sldMk cId="444787233" sldId="895"/>
            <ac:picMk id="25" creationId="{0868E0FC-A771-6D23-1B72-7196EF52047A}"/>
          </ac:picMkLst>
        </pc:picChg>
        <pc:picChg chg="add mod">
          <ac:chgData name="Nwaneri, Ifeanyi" userId="f6364692-fad4-411d-9192-aa971cf63e4c" providerId="ADAL" clId="{7055817D-3339-5349-87BB-4B9D4BD7A9F3}" dt="2025-12-10T21:24:31.618" v="1825" actId="1076"/>
          <ac:picMkLst>
            <pc:docMk/>
            <pc:sldMk cId="444787233" sldId="895"/>
            <ac:picMk id="31" creationId="{71A3DD9E-C180-B167-CA78-7E8A5B0E746E}"/>
          </ac:picMkLst>
        </pc:picChg>
        <pc:picChg chg="add mod">
          <ac:chgData name="Nwaneri, Ifeanyi" userId="f6364692-fad4-411d-9192-aa971cf63e4c" providerId="ADAL" clId="{7055817D-3339-5349-87BB-4B9D4BD7A9F3}" dt="2025-12-10T21:23:34.606" v="1808" actId="1076"/>
          <ac:picMkLst>
            <pc:docMk/>
            <pc:sldMk cId="444787233" sldId="895"/>
            <ac:picMk id="38" creationId="{ECFBB15A-A7A3-845B-AB8A-E24FE77C755C}"/>
          </ac:picMkLst>
        </pc:picChg>
        <pc:cxnChg chg="add mod">
          <ac:chgData name="Nwaneri, Ifeanyi" userId="f6364692-fad4-411d-9192-aa971cf63e4c" providerId="ADAL" clId="{7055817D-3339-5349-87BB-4B9D4BD7A9F3}" dt="2025-12-10T21:23:08.329" v="1800" actId="1076"/>
          <ac:cxnSpMkLst>
            <pc:docMk/>
            <pc:sldMk cId="444787233" sldId="895"/>
            <ac:cxnSpMk id="34" creationId="{4E0C91D1-DC2C-AF2B-719D-F869C83CB431}"/>
          </ac:cxnSpMkLst>
        </pc:cxnChg>
        <pc:cxnChg chg="add mod">
          <ac:chgData name="Nwaneri, Ifeanyi" userId="f6364692-fad4-411d-9192-aa971cf63e4c" providerId="ADAL" clId="{7055817D-3339-5349-87BB-4B9D4BD7A9F3}" dt="2025-12-10T21:23:14.938" v="1802" actId="1076"/>
          <ac:cxnSpMkLst>
            <pc:docMk/>
            <pc:sldMk cId="444787233" sldId="895"/>
            <ac:cxnSpMk id="36" creationId="{38F624C4-E12D-4B6B-0EE8-448D3E750060}"/>
          </ac:cxnSpMkLst>
        </pc:cxnChg>
        <pc:cxnChg chg="add mod">
          <ac:chgData name="Nwaneri, Ifeanyi" userId="f6364692-fad4-411d-9192-aa971cf63e4c" providerId="ADAL" clId="{7055817D-3339-5349-87BB-4B9D4BD7A9F3}" dt="2025-12-10T21:23:23.582" v="1805" actId="1076"/>
          <ac:cxnSpMkLst>
            <pc:docMk/>
            <pc:sldMk cId="444787233" sldId="895"/>
            <ac:cxnSpMk id="39" creationId="{52D40033-4EFE-E07D-1769-DF49F3B9198A}"/>
          </ac:cxnSpMkLst>
        </pc:cxnChg>
        <pc:cxnChg chg="add mod">
          <ac:chgData name="Nwaneri, Ifeanyi" userId="f6364692-fad4-411d-9192-aa971cf63e4c" providerId="ADAL" clId="{7055817D-3339-5349-87BB-4B9D4BD7A9F3}" dt="2025-12-10T21:23:44.204" v="1813" actId="1076"/>
          <ac:cxnSpMkLst>
            <pc:docMk/>
            <pc:sldMk cId="444787233" sldId="895"/>
            <ac:cxnSpMk id="40" creationId="{4EF63666-FCE8-3A3D-245E-C5F4A250B97A}"/>
          </ac:cxnSpMkLst>
        </pc:cxnChg>
        <pc:cxnChg chg="add mod">
          <ac:chgData name="Nwaneri, Ifeanyi" userId="f6364692-fad4-411d-9192-aa971cf63e4c" providerId="ADAL" clId="{7055817D-3339-5349-87BB-4B9D4BD7A9F3}" dt="2025-12-10T21:24:12.489" v="1820" actId="1076"/>
          <ac:cxnSpMkLst>
            <pc:docMk/>
            <pc:sldMk cId="444787233" sldId="895"/>
            <ac:cxnSpMk id="42" creationId="{644189FA-806A-7BD7-200F-1DECA8FC3C94}"/>
          </ac:cxnSpMkLst>
        </pc:cxnChg>
        <pc:cxnChg chg="add mod">
          <ac:chgData name="Nwaneri, Ifeanyi" userId="f6364692-fad4-411d-9192-aa971cf63e4c" providerId="ADAL" clId="{7055817D-3339-5349-87BB-4B9D4BD7A9F3}" dt="2025-12-10T21:24:27.231" v="1824" actId="14100"/>
          <ac:cxnSpMkLst>
            <pc:docMk/>
            <pc:sldMk cId="444787233" sldId="895"/>
            <ac:cxnSpMk id="43" creationId="{A7D62FC1-6D37-7E4E-132B-B8603DB9D405}"/>
          </ac:cxnSpMkLst>
        </pc:cxnChg>
      </pc:sldChg>
      <pc:sldChg chg="modSp add mod ord">
        <pc:chgData name="Nwaneri, Ifeanyi" userId="f6364692-fad4-411d-9192-aa971cf63e4c" providerId="ADAL" clId="{7055817D-3339-5349-87BB-4B9D4BD7A9F3}" dt="2025-12-10T19:01:08.818" v="732" actId="20577"/>
        <pc:sldMkLst>
          <pc:docMk/>
          <pc:sldMk cId="2298433051" sldId="896"/>
        </pc:sldMkLst>
        <pc:spChg chg="mod">
          <ac:chgData name="Nwaneri, Ifeanyi" userId="f6364692-fad4-411d-9192-aa971cf63e4c" providerId="ADAL" clId="{7055817D-3339-5349-87BB-4B9D4BD7A9F3}" dt="2025-12-10T19:01:08.818" v="732" actId="20577"/>
          <ac:spMkLst>
            <pc:docMk/>
            <pc:sldMk cId="2298433051" sldId="896"/>
            <ac:spMk id="9" creationId="{409B31B5-A315-D8D2-7EB3-FF97B79DFE5B}"/>
          </ac:spMkLst>
        </pc:spChg>
      </pc:sldChg>
      <pc:sldChg chg="add ord">
        <pc:chgData name="Nwaneri, Ifeanyi" userId="f6364692-fad4-411d-9192-aa971cf63e4c" providerId="ADAL" clId="{7055817D-3339-5349-87BB-4B9D4BD7A9F3}" dt="2025-12-10T19:02:16.596" v="748" actId="20578"/>
        <pc:sldMkLst>
          <pc:docMk/>
          <pc:sldMk cId="1185366527" sldId="897"/>
        </pc:sldMkLst>
      </pc:sldChg>
      <pc:sldChg chg="modSp add mod">
        <pc:chgData name="Nwaneri, Ifeanyi" userId="f6364692-fad4-411d-9192-aa971cf63e4c" providerId="ADAL" clId="{7055817D-3339-5349-87BB-4B9D4BD7A9F3}" dt="2025-12-10T19:04:10.545" v="769" actId="20577"/>
        <pc:sldMkLst>
          <pc:docMk/>
          <pc:sldMk cId="2180224000" sldId="898"/>
        </pc:sldMkLst>
        <pc:spChg chg="mod">
          <ac:chgData name="Nwaneri, Ifeanyi" userId="f6364692-fad4-411d-9192-aa971cf63e4c" providerId="ADAL" clId="{7055817D-3339-5349-87BB-4B9D4BD7A9F3}" dt="2025-12-10T19:04:10.545" v="769" actId="20577"/>
          <ac:spMkLst>
            <pc:docMk/>
            <pc:sldMk cId="2180224000" sldId="898"/>
            <ac:spMk id="9" creationId="{BB531DB6-20ED-4138-FF21-67B59EC12F9D}"/>
          </ac:spMkLst>
        </pc:spChg>
      </pc:sldChg>
      <pc:sldChg chg="modSp add mod">
        <pc:chgData name="Nwaneri, Ifeanyi" userId="f6364692-fad4-411d-9192-aa971cf63e4c" providerId="ADAL" clId="{7055817D-3339-5349-87BB-4B9D4BD7A9F3}" dt="2025-12-10T19:04:37.399" v="778" actId="20577"/>
        <pc:sldMkLst>
          <pc:docMk/>
          <pc:sldMk cId="1638297798" sldId="899"/>
        </pc:sldMkLst>
        <pc:spChg chg="mod">
          <ac:chgData name="Nwaneri, Ifeanyi" userId="f6364692-fad4-411d-9192-aa971cf63e4c" providerId="ADAL" clId="{7055817D-3339-5349-87BB-4B9D4BD7A9F3}" dt="2025-12-10T19:04:37.399" v="778" actId="20577"/>
          <ac:spMkLst>
            <pc:docMk/>
            <pc:sldMk cId="1638297798" sldId="899"/>
            <ac:spMk id="2" creationId="{54C68FE5-C63B-172B-65CF-E55768BEAB82}"/>
          </ac:spMkLst>
        </pc:spChg>
      </pc:sldChg>
      <pc:sldChg chg="modSp add mod">
        <pc:chgData name="Nwaneri, Ifeanyi" userId="f6364692-fad4-411d-9192-aa971cf63e4c" providerId="ADAL" clId="{7055817D-3339-5349-87BB-4B9D4BD7A9F3}" dt="2025-12-10T19:04:41.359" v="779" actId="20577"/>
        <pc:sldMkLst>
          <pc:docMk/>
          <pc:sldMk cId="3094927161" sldId="900"/>
        </pc:sldMkLst>
        <pc:spChg chg="mod">
          <ac:chgData name="Nwaneri, Ifeanyi" userId="f6364692-fad4-411d-9192-aa971cf63e4c" providerId="ADAL" clId="{7055817D-3339-5349-87BB-4B9D4BD7A9F3}" dt="2025-12-10T19:04:41.359" v="779" actId="20577"/>
          <ac:spMkLst>
            <pc:docMk/>
            <pc:sldMk cId="3094927161" sldId="900"/>
            <ac:spMk id="2" creationId="{848A283B-68CC-BC92-26EF-50857F19CF39}"/>
          </ac:spMkLst>
        </pc:spChg>
      </pc:sldChg>
      <pc:sldChg chg="modSp add del mod">
        <pc:chgData name="Nwaneri, Ifeanyi" userId="f6364692-fad4-411d-9192-aa971cf63e4c" providerId="ADAL" clId="{7055817D-3339-5349-87BB-4B9D4BD7A9F3}" dt="2025-12-11T02:50:45.011" v="2115" actId="2696"/>
        <pc:sldMkLst>
          <pc:docMk/>
          <pc:sldMk cId="314066131" sldId="901"/>
        </pc:sldMkLst>
        <pc:spChg chg="mod">
          <ac:chgData name="Nwaneri, Ifeanyi" userId="f6364692-fad4-411d-9192-aa971cf63e4c" providerId="ADAL" clId="{7055817D-3339-5349-87BB-4B9D4BD7A9F3}" dt="2025-12-10T19:04:29.468" v="777" actId="20577"/>
          <ac:spMkLst>
            <pc:docMk/>
            <pc:sldMk cId="314066131" sldId="901"/>
            <ac:spMk id="2" creationId="{76FA28C7-EA9F-2A6C-1D3F-B7AE9EB84F5B}"/>
          </ac:spMkLst>
        </pc:spChg>
      </pc:sldChg>
      <pc:sldChg chg="modSp add mod">
        <pc:chgData name="Nwaneri, Ifeanyi" userId="f6364692-fad4-411d-9192-aa971cf63e4c" providerId="ADAL" clId="{7055817D-3339-5349-87BB-4B9D4BD7A9F3}" dt="2025-12-10T19:05:35.119" v="802" actId="20577"/>
        <pc:sldMkLst>
          <pc:docMk/>
          <pc:sldMk cId="1750001376" sldId="902"/>
        </pc:sldMkLst>
        <pc:spChg chg="mod">
          <ac:chgData name="Nwaneri, Ifeanyi" userId="f6364692-fad4-411d-9192-aa971cf63e4c" providerId="ADAL" clId="{7055817D-3339-5349-87BB-4B9D4BD7A9F3}" dt="2025-12-10T19:05:35.119" v="802" actId="20577"/>
          <ac:spMkLst>
            <pc:docMk/>
            <pc:sldMk cId="1750001376" sldId="902"/>
            <ac:spMk id="9" creationId="{DCD7F913-E2D8-AB59-90B6-DBE45976A16F}"/>
          </ac:spMkLst>
        </pc:spChg>
      </pc:sldChg>
      <pc:sldChg chg="modSp add mod">
        <pc:chgData name="Nwaneri, Ifeanyi" userId="f6364692-fad4-411d-9192-aa971cf63e4c" providerId="ADAL" clId="{7055817D-3339-5349-87BB-4B9D4BD7A9F3}" dt="2025-12-10T19:07:05.794" v="883" actId="14100"/>
        <pc:sldMkLst>
          <pc:docMk/>
          <pc:sldMk cId="897859583" sldId="903"/>
        </pc:sldMkLst>
        <pc:spChg chg="mod">
          <ac:chgData name="Nwaneri, Ifeanyi" userId="f6364692-fad4-411d-9192-aa971cf63e4c" providerId="ADAL" clId="{7055817D-3339-5349-87BB-4B9D4BD7A9F3}" dt="2025-12-10T19:07:05.794" v="883" actId="14100"/>
          <ac:spMkLst>
            <pc:docMk/>
            <pc:sldMk cId="897859583" sldId="903"/>
            <ac:spMk id="9" creationId="{C167E670-3A3E-A09B-24A7-96E0E0586696}"/>
          </ac:spMkLst>
        </pc:spChg>
      </pc:sldChg>
      <pc:sldChg chg="delSp modSp add mod">
        <pc:chgData name="Nwaneri, Ifeanyi" userId="f6364692-fad4-411d-9192-aa971cf63e4c" providerId="ADAL" clId="{7055817D-3339-5349-87BB-4B9D4BD7A9F3}" dt="2025-12-10T19:14:12.011" v="1005" actId="478"/>
        <pc:sldMkLst>
          <pc:docMk/>
          <pc:sldMk cId="830695004" sldId="904"/>
        </pc:sldMkLst>
        <pc:spChg chg="mod">
          <ac:chgData name="Nwaneri, Ifeanyi" userId="f6364692-fad4-411d-9192-aa971cf63e4c" providerId="ADAL" clId="{7055817D-3339-5349-87BB-4B9D4BD7A9F3}" dt="2025-12-10T19:13:09.392" v="986" actId="20577"/>
          <ac:spMkLst>
            <pc:docMk/>
            <pc:sldMk cId="830695004" sldId="904"/>
            <ac:spMk id="2" creationId="{A7C354C9-0342-25F3-4694-A83482C03A5D}"/>
          </ac:spMkLst>
        </pc:spChg>
        <pc:spChg chg="del">
          <ac:chgData name="Nwaneri, Ifeanyi" userId="f6364692-fad4-411d-9192-aa971cf63e4c" providerId="ADAL" clId="{7055817D-3339-5349-87BB-4B9D4BD7A9F3}" dt="2025-12-10T19:14:12.011" v="1005" actId="478"/>
          <ac:spMkLst>
            <pc:docMk/>
            <pc:sldMk cId="830695004" sldId="904"/>
            <ac:spMk id="3" creationId="{398F1BD1-15EC-A05D-E6A3-EE8239504434}"/>
          </ac:spMkLst>
        </pc:spChg>
        <pc:picChg chg="del">
          <ac:chgData name="Nwaneri, Ifeanyi" userId="f6364692-fad4-411d-9192-aa971cf63e4c" providerId="ADAL" clId="{7055817D-3339-5349-87BB-4B9D4BD7A9F3}" dt="2025-12-10T19:12:56.978" v="970" actId="478"/>
          <ac:picMkLst>
            <pc:docMk/>
            <pc:sldMk cId="830695004" sldId="904"/>
            <ac:picMk id="10" creationId="{3C1F7C34-D310-5849-6637-3AD6E209FB4B}"/>
          </ac:picMkLst>
        </pc:picChg>
        <pc:picChg chg="mod modCrop">
          <ac:chgData name="Nwaneri, Ifeanyi" userId="f6364692-fad4-411d-9192-aa971cf63e4c" providerId="ADAL" clId="{7055817D-3339-5349-87BB-4B9D4BD7A9F3}" dt="2025-12-10T19:14:00.608" v="1002" actId="1076"/>
          <ac:picMkLst>
            <pc:docMk/>
            <pc:sldMk cId="830695004" sldId="904"/>
            <ac:picMk id="21" creationId="{A6D5F6B6-B69B-932B-0900-8F21C71B538B}"/>
          </ac:picMkLst>
        </pc:picChg>
        <pc:picChg chg="mod">
          <ac:chgData name="Nwaneri, Ifeanyi" userId="f6364692-fad4-411d-9192-aa971cf63e4c" providerId="ADAL" clId="{7055817D-3339-5349-87BB-4B9D4BD7A9F3}" dt="2025-12-10T19:14:05.225" v="1004" actId="1076"/>
          <ac:picMkLst>
            <pc:docMk/>
            <pc:sldMk cId="830695004" sldId="904"/>
            <ac:picMk id="3074" creationId="{630FEFA5-E17C-4B68-2A42-9E2B7903F43B}"/>
          </ac:picMkLst>
        </pc:picChg>
        <pc:picChg chg="mod">
          <ac:chgData name="Nwaneri, Ifeanyi" userId="f6364692-fad4-411d-9192-aa971cf63e4c" providerId="ADAL" clId="{7055817D-3339-5349-87BB-4B9D4BD7A9F3}" dt="2025-12-10T19:14:03.043" v="1003" actId="1076"/>
          <ac:picMkLst>
            <pc:docMk/>
            <pc:sldMk cId="830695004" sldId="904"/>
            <ac:picMk id="3076" creationId="{160D52C8-D99E-0B08-7D90-D88EB4F83B6E}"/>
          </ac:picMkLst>
        </pc:picChg>
      </pc:sldChg>
      <pc:sldChg chg="addSp delSp modSp add mod">
        <pc:chgData name="Nwaneri, Ifeanyi" userId="f6364692-fad4-411d-9192-aa971cf63e4c" providerId="ADAL" clId="{7055817D-3339-5349-87BB-4B9D4BD7A9F3}" dt="2025-12-10T19:18:26.541" v="1087" actId="1076"/>
        <pc:sldMkLst>
          <pc:docMk/>
          <pc:sldMk cId="2667609471" sldId="905"/>
        </pc:sldMkLst>
        <pc:spChg chg="mod">
          <ac:chgData name="Nwaneri, Ifeanyi" userId="f6364692-fad4-411d-9192-aa971cf63e4c" providerId="ADAL" clId="{7055817D-3339-5349-87BB-4B9D4BD7A9F3}" dt="2025-12-10T19:18:26.541" v="1087" actId="1076"/>
          <ac:spMkLst>
            <pc:docMk/>
            <pc:sldMk cId="2667609471" sldId="905"/>
            <ac:spMk id="2" creationId="{45CA6FCB-03C0-4751-5B06-0ACC2B6BA999}"/>
          </ac:spMkLst>
        </pc:spChg>
        <pc:picChg chg="add mod">
          <ac:chgData name="Nwaneri, Ifeanyi" userId="f6364692-fad4-411d-9192-aa971cf63e4c" providerId="ADAL" clId="{7055817D-3339-5349-87BB-4B9D4BD7A9F3}" dt="2025-12-10T19:15:28.076" v="1061" actId="1076"/>
          <ac:picMkLst>
            <pc:docMk/>
            <pc:sldMk cId="2667609471" sldId="905"/>
            <ac:picMk id="3" creationId="{EAC1C780-63EB-4729-44DB-D9047688F6AB}"/>
          </ac:picMkLst>
        </pc:picChg>
        <pc:picChg chg="add mod">
          <ac:chgData name="Nwaneri, Ifeanyi" userId="f6364692-fad4-411d-9192-aa971cf63e4c" providerId="ADAL" clId="{7055817D-3339-5349-87BB-4B9D4BD7A9F3}" dt="2025-12-10T19:16:08.411" v="1072" actId="14100"/>
          <ac:picMkLst>
            <pc:docMk/>
            <pc:sldMk cId="2667609471" sldId="905"/>
            <ac:picMk id="4" creationId="{B70E5929-BDA1-E14D-1C7A-D7EBA2717EC3}"/>
          </ac:picMkLst>
        </pc:picChg>
        <pc:picChg chg="add mod">
          <ac:chgData name="Nwaneri, Ifeanyi" userId="f6364692-fad4-411d-9192-aa971cf63e4c" providerId="ADAL" clId="{7055817D-3339-5349-87BB-4B9D4BD7A9F3}" dt="2025-12-10T19:17:46.588" v="1082" actId="14100"/>
          <ac:picMkLst>
            <pc:docMk/>
            <pc:sldMk cId="2667609471" sldId="905"/>
            <ac:picMk id="10" creationId="{FA406B7D-CA91-597C-B6B3-14D0324F2587}"/>
          </ac:picMkLst>
        </pc:picChg>
        <pc:picChg chg="del">
          <ac:chgData name="Nwaneri, Ifeanyi" userId="f6364692-fad4-411d-9192-aa971cf63e4c" providerId="ADAL" clId="{7055817D-3339-5349-87BB-4B9D4BD7A9F3}" dt="2025-12-10T19:15:45.185" v="1063" actId="478"/>
          <ac:picMkLst>
            <pc:docMk/>
            <pc:sldMk cId="2667609471" sldId="905"/>
            <ac:picMk id="21" creationId="{187061FD-B628-EF98-0BBB-B90DD0F9ABEA}"/>
          </ac:picMkLst>
        </pc:picChg>
        <pc:picChg chg="del">
          <ac:chgData name="Nwaneri, Ifeanyi" userId="f6364692-fad4-411d-9192-aa971cf63e4c" providerId="ADAL" clId="{7055817D-3339-5349-87BB-4B9D4BD7A9F3}" dt="2025-12-10T19:15:25.338" v="1060" actId="478"/>
          <ac:picMkLst>
            <pc:docMk/>
            <pc:sldMk cId="2667609471" sldId="905"/>
            <ac:picMk id="3074" creationId="{B4D79F08-2C65-9FC3-BFAE-23E4C8FBF182}"/>
          </ac:picMkLst>
        </pc:picChg>
        <pc:picChg chg="del">
          <ac:chgData name="Nwaneri, Ifeanyi" userId="f6364692-fad4-411d-9192-aa971cf63e4c" providerId="ADAL" clId="{7055817D-3339-5349-87BB-4B9D4BD7A9F3}" dt="2025-12-10T19:16:50.953" v="1074" actId="478"/>
          <ac:picMkLst>
            <pc:docMk/>
            <pc:sldMk cId="2667609471" sldId="905"/>
            <ac:picMk id="3076" creationId="{E68BD8F6-24D9-2000-7C2F-1199946B9CE4}"/>
          </ac:picMkLst>
        </pc:picChg>
      </pc:sldChg>
      <pc:sldChg chg="addSp delSp modSp add mod">
        <pc:chgData name="Nwaneri, Ifeanyi" userId="f6364692-fad4-411d-9192-aa971cf63e4c" providerId="ADAL" clId="{7055817D-3339-5349-87BB-4B9D4BD7A9F3}" dt="2025-12-10T19:22:06.804" v="1166" actId="14100"/>
        <pc:sldMkLst>
          <pc:docMk/>
          <pc:sldMk cId="2325911889" sldId="906"/>
        </pc:sldMkLst>
        <pc:spChg chg="mod">
          <ac:chgData name="Nwaneri, Ifeanyi" userId="f6364692-fad4-411d-9192-aa971cf63e4c" providerId="ADAL" clId="{7055817D-3339-5349-87BB-4B9D4BD7A9F3}" dt="2025-12-10T19:19:48.329" v="1139" actId="27636"/>
          <ac:spMkLst>
            <pc:docMk/>
            <pc:sldMk cId="2325911889" sldId="906"/>
            <ac:spMk id="2" creationId="{395F82E2-9E3C-8422-220B-B2134DB6C87F}"/>
          </ac:spMkLst>
        </pc:spChg>
        <pc:picChg chg="del">
          <ac:chgData name="Nwaneri, Ifeanyi" userId="f6364692-fad4-411d-9192-aa971cf63e4c" providerId="ADAL" clId="{7055817D-3339-5349-87BB-4B9D4BD7A9F3}" dt="2025-12-10T19:20:12.858" v="1145" actId="478"/>
          <ac:picMkLst>
            <pc:docMk/>
            <pc:sldMk cId="2325911889" sldId="906"/>
            <ac:picMk id="3" creationId="{F6B7C41E-B0EF-62A7-4516-F49782D064AE}"/>
          </ac:picMkLst>
        </pc:picChg>
        <pc:picChg chg="del">
          <ac:chgData name="Nwaneri, Ifeanyi" userId="f6364692-fad4-411d-9192-aa971cf63e4c" providerId="ADAL" clId="{7055817D-3339-5349-87BB-4B9D4BD7A9F3}" dt="2025-12-10T19:21:36.308" v="1158" actId="478"/>
          <ac:picMkLst>
            <pc:docMk/>
            <pc:sldMk cId="2325911889" sldId="906"/>
            <ac:picMk id="4" creationId="{4ACBD32A-C692-E695-E184-DD64D70F54D0}"/>
          </ac:picMkLst>
        </pc:picChg>
        <pc:picChg chg="del">
          <ac:chgData name="Nwaneri, Ifeanyi" userId="f6364692-fad4-411d-9192-aa971cf63e4c" providerId="ADAL" clId="{7055817D-3339-5349-87BB-4B9D4BD7A9F3}" dt="2025-12-10T19:20:58.315" v="1150" actId="478"/>
          <ac:picMkLst>
            <pc:docMk/>
            <pc:sldMk cId="2325911889" sldId="906"/>
            <ac:picMk id="10" creationId="{FA104D90-9DFA-0859-C196-6E06338D21D5}"/>
          </ac:picMkLst>
        </pc:picChg>
        <pc:picChg chg="add mod">
          <ac:chgData name="Nwaneri, Ifeanyi" userId="f6364692-fad4-411d-9192-aa971cf63e4c" providerId="ADAL" clId="{7055817D-3339-5349-87BB-4B9D4BD7A9F3}" dt="2025-12-10T19:20:17.071" v="1146" actId="1076"/>
          <ac:picMkLst>
            <pc:docMk/>
            <pc:sldMk cId="2325911889" sldId="906"/>
            <ac:picMk id="11" creationId="{8FC37E98-4350-C14D-75E7-CF79DCE0EE28}"/>
          </ac:picMkLst>
        </pc:picChg>
        <pc:picChg chg="add mod">
          <ac:chgData name="Nwaneri, Ifeanyi" userId="f6364692-fad4-411d-9192-aa971cf63e4c" providerId="ADAL" clId="{7055817D-3339-5349-87BB-4B9D4BD7A9F3}" dt="2025-12-10T19:21:12.753" v="1156" actId="14100"/>
          <ac:picMkLst>
            <pc:docMk/>
            <pc:sldMk cId="2325911889" sldId="906"/>
            <ac:picMk id="12" creationId="{E568AB47-DD80-60FF-01C9-490DCE0D23EC}"/>
          </ac:picMkLst>
        </pc:picChg>
        <pc:picChg chg="add mod modCrop">
          <ac:chgData name="Nwaneri, Ifeanyi" userId="f6364692-fad4-411d-9192-aa971cf63e4c" providerId="ADAL" clId="{7055817D-3339-5349-87BB-4B9D4BD7A9F3}" dt="2025-12-10T19:22:06.804" v="1166" actId="14100"/>
          <ac:picMkLst>
            <pc:docMk/>
            <pc:sldMk cId="2325911889" sldId="906"/>
            <ac:picMk id="13" creationId="{8693E604-F243-2F8D-6D58-01E8F32A76E4}"/>
          </ac:picMkLst>
        </pc:picChg>
      </pc:sldChg>
      <pc:sldChg chg="addSp modSp add mod">
        <pc:chgData name="Nwaneri, Ifeanyi" userId="f6364692-fad4-411d-9192-aa971cf63e4c" providerId="ADAL" clId="{7055817D-3339-5349-87BB-4B9D4BD7A9F3}" dt="2025-12-10T21:10:06.078" v="1566" actId="1076"/>
        <pc:sldMkLst>
          <pc:docMk/>
          <pc:sldMk cId="685536194" sldId="908"/>
        </pc:sldMkLst>
        <pc:spChg chg="add mod">
          <ac:chgData name="Nwaneri, Ifeanyi" userId="f6364692-fad4-411d-9192-aa971cf63e4c" providerId="ADAL" clId="{7055817D-3339-5349-87BB-4B9D4BD7A9F3}" dt="2025-12-10T21:10:06.078" v="1566" actId="1076"/>
          <ac:spMkLst>
            <pc:docMk/>
            <pc:sldMk cId="685536194" sldId="908"/>
            <ac:spMk id="9" creationId="{F8CA362D-3695-5A92-70E4-E0667869E705}"/>
          </ac:spMkLst>
        </pc:spChg>
        <pc:picChg chg="add mod">
          <ac:chgData name="Nwaneri, Ifeanyi" userId="f6364692-fad4-411d-9192-aa971cf63e4c" providerId="ADAL" clId="{7055817D-3339-5349-87BB-4B9D4BD7A9F3}" dt="2025-12-10T21:07:40.277" v="1497" actId="1076"/>
          <ac:picMkLst>
            <pc:docMk/>
            <pc:sldMk cId="685536194" sldId="908"/>
            <ac:picMk id="3" creationId="{3682706A-A93F-1E99-B769-33F34C241B76}"/>
          </ac:picMkLst>
        </pc:picChg>
      </pc:sldChg>
      <pc:sldChg chg="modSp">
        <pc:chgData name="Nwaneri, Ifeanyi" userId="f6364692-fad4-411d-9192-aa971cf63e4c" providerId="ADAL" clId="{7055817D-3339-5349-87BB-4B9D4BD7A9F3}" dt="2025-12-11T03:50:16.936" v="3679"/>
        <pc:sldMkLst>
          <pc:docMk/>
          <pc:sldMk cId="2903010983" sldId="909"/>
        </pc:sldMkLst>
        <pc:spChg chg="mod">
          <ac:chgData name="Nwaneri, Ifeanyi" userId="f6364692-fad4-411d-9192-aa971cf63e4c" providerId="ADAL" clId="{7055817D-3339-5349-87BB-4B9D4BD7A9F3}" dt="2025-12-11T03:50:16.936" v="3679"/>
          <ac:spMkLst>
            <pc:docMk/>
            <pc:sldMk cId="2903010983" sldId="909"/>
            <ac:spMk id="3" creationId="{D6852496-4DB9-91CB-9D23-A586064721BC}"/>
          </ac:spMkLst>
        </pc:spChg>
      </pc:sldChg>
    </pc:docChg>
  </pc:docChgLst>
  <pc:docChgLst>
    <pc:chgData name="Akintan, Grace" userId="S::akintano@msu.edu::c13b072f-f63e-4afc-84c3-b3cd23be215d" providerId="AD" clId="Web-{5085F0F9-4458-D900-AEFA-FDACB3108E03}"/>
    <pc:docChg chg="modSld">
      <pc:chgData name="Akintan, Grace" userId="S::akintano@msu.edu::c13b072f-f63e-4afc-84c3-b3cd23be215d" providerId="AD" clId="Web-{5085F0F9-4458-D900-AEFA-FDACB3108E03}" dt="2025-12-10T18:17:20.940" v="2" actId="20577"/>
      <pc:docMkLst>
        <pc:docMk/>
      </pc:docMkLst>
      <pc:sldChg chg="modSp">
        <pc:chgData name="Akintan, Grace" userId="S::akintano@msu.edu::c13b072f-f63e-4afc-84c3-b3cd23be215d" providerId="AD" clId="Web-{5085F0F9-4458-D900-AEFA-FDACB3108E03}" dt="2025-12-10T18:17:20.940" v="2" actId="20577"/>
        <pc:sldMkLst>
          <pc:docMk/>
          <pc:sldMk cId="660437932" sldId="871"/>
        </pc:sldMkLst>
        <pc:spChg chg="mod">
          <ac:chgData name="Akintan, Grace" userId="S::akintano@msu.edu::c13b072f-f63e-4afc-84c3-b3cd23be215d" providerId="AD" clId="Web-{5085F0F9-4458-D900-AEFA-FDACB3108E03}" dt="2025-12-10T18:17:20.940" v="2" actId="20577"/>
          <ac:spMkLst>
            <pc:docMk/>
            <pc:sldMk cId="660437932" sldId="871"/>
            <ac:spMk id="3" creationId="{BC746766-EBF9-1EFF-0E16-5727781B4931}"/>
          </ac:spMkLst>
        </pc:spChg>
      </pc:sldChg>
    </pc:docChg>
  </pc:docChgLst>
  <pc:docChgLst>
    <pc:chgData name="Pal, Soumyadeep" userId="S::palsoum1@msu.edu::14838f1a-4eac-4913-8c5f-a6b799113123" providerId="AD" clId="Web-{F5C49900-4C7F-D4FD-E1E5-934663C88955}"/>
    <pc:docChg chg="modSld">
      <pc:chgData name="Pal, Soumyadeep" userId="S::palsoum1@msu.edu::14838f1a-4eac-4913-8c5f-a6b799113123" providerId="AD" clId="Web-{F5C49900-4C7F-D4FD-E1E5-934663C88955}" dt="2025-12-11T02:22:38.471" v="34" actId="14100"/>
      <pc:docMkLst>
        <pc:docMk/>
      </pc:docMkLst>
      <pc:sldChg chg="modSp">
        <pc:chgData name="Pal, Soumyadeep" userId="S::palsoum1@msu.edu::14838f1a-4eac-4913-8c5f-a6b799113123" providerId="AD" clId="Web-{F5C49900-4C7F-D4FD-E1E5-934663C88955}" dt="2025-12-11T02:22:38.471" v="34" actId="14100"/>
        <pc:sldMkLst>
          <pc:docMk/>
          <pc:sldMk cId="3094927161" sldId="900"/>
        </pc:sldMkLst>
        <pc:spChg chg="mod">
          <ac:chgData name="Pal, Soumyadeep" userId="S::palsoum1@msu.edu::14838f1a-4eac-4913-8c5f-a6b799113123" providerId="AD" clId="Web-{F5C49900-4C7F-D4FD-E1E5-934663C88955}" dt="2025-12-11T02:22:38.471" v="34" actId="14100"/>
          <ac:spMkLst>
            <pc:docMk/>
            <pc:sldMk cId="3094927161" sldId="900"/>
            <ac:spMk id="3" creationId="{532501DC-0B0F-DE7E-19F4-C95551BB2643}"/>
          </ac:spMkLst>
        </pc:spChg>
      </pc:sldChg>
    </pc:docChg>
  </pc:docChgLst>
  <pc:docChgLst>
    <pc:chgData name="Nwaneri, Ifeanyi" userId="f6364692-fad4-411d-9192-aa971cf63e4c" providerId="ADAL" clId="{D099BD8E-F786-5134-BD5E-68805ABB6690}"/>
    <pc:docChg chg="custSel addSld delSld modSld">
      <pc:chgData name="Nwaneri, Ifeanyi" userId="f6364692-fad4-411d-9192-aa971cf63e4c" providerId="ADAL" clId="{D099BD8E-F786-5134-BD5E-68805ABB6690}" dt="2025-12-03T21:25:01.862" v="96" actId="1076"/>
      <pc:docMkLst>
        <pc:docMk/>
      </pc:docMkLst>
      <pc:sldChg chg="addSp delSp modSp mod modAnim">
        <pc:chgData name="Nwaneri, Ifeanyi" userId="f6364692-fad4-411d-9192-aa971cf63e4c" providerId="ADAL" clId="{D099BD8E-F786-5134-BD5E-68805ABB6690}" dt="2025-12-03T21:25:01.862" v="96" actId="1076"/>
        <pc:sldMkLst>
          <pc:docMk/>
          <pc:sldMk cId="2865659610" sldId="868"/>
        </pc:sldMkLst>
        <pc:spChg chg="mod">
          <ac:chgData name="Nwaneri, Ifeanyi" userId="f6364692-fad4-411d-9192-aa971cf63e4c" providerId="ADAL" clId="{D099BD8E-F786-5134-BD5E-68805ABB6690}" dt="2025-12-03T21:19:45.506" v="15" actId="1076"/>
          <ac:spMkLst>
            <pc:docMk/>
            <pc:sldMk cId="2865659610" sldId="868"/>
            <ac:spMk id="7" creationId="{2730513D-4A64-900A-C292-DD4CDE8745DB}"/>
          </ac:spMkLst>
        </pc:spChg>
        <pc:spChg chg="mod">
          <ac:chgData name="Nwaneri, Ifeanyi" userId="f6364692-fad4-411d-9192-aa971cf63e4c" providerId="ADAL" clId="{D099BD8E-F786-5134-BD5E-68805ABB6690}" dt="2025-12-03T21:25:01.862" v="96" actId="1076"/>
          <ac:spMkLst>
            <pc:docMk/>
            <pc:sldMk cId="2865659610" sldId="868"/>
            <ac:spMk id="12" creationId="{F90EE70B-A05B-EF83-F424-78584B1EE77A}"/>
          </ac:spMkLst>
        </pc:spChg>
        <pc:picChg chg="add mod">
          <ac:chgData name="Nwaneri, Ifeanyi" userId="f6364692-fad4-411d-9192-aa971cf63e4c" providerId="ADAL" clId="{D099BD8E-F786-5134-BD5E-68805ABB6690}" dt="2025-12-03T21:20:03.431" v="18" actId="1076"/>
          <ac:picMkLst>
            <pc:docMk/>
            <pc:sldMk cId="2865659610" sldId="868"/>
            <ac:picMk id="14" creationId="{6BC2359F-0132-A3CA-E0BF-13295C68C10E}"/>
          </ac:picMkLst>
        </pc:picChg>
      </pc:sldChg>
      <pc:sldChg chg="addSp delSp modSp mod">
        <pc:chgData name="Nwaneri, Ifeanyi" userId="f6364692-fad4-411d-9192-aa971cf63e4c" providerId="ADAL" clId="{D099BD8E-F786-5134-BD5E-68805ABB6690}" dt="2025-12-03T21:24:22.756" v="93"/>
        <pc:sldMkLst>
          <pc:docMk/>
          <pc:sldMk cId="2212659015" sldId="870"/>
        </pc:sldMkLst>
        <pc:spChg chg="mod">
          <ac:chgData name="Nwaneri, Ifeanyi" userId="f6364692-fad4-411d-9192-aa971cf63e4c" providerId="ADAL" clId="{D099BD8E-F786-5134-BD5E-68805ABB6690}" dt="2025-12-03T21:20:23.408" v="27" actId="20577"/>
          <ac:spMkLst>
            <pc:docMk/>
            <pc:sldMk cId="2212659015" sldId="870"/>
            <ac:spMk id="4" creationId="{FAF2171C-6716-A90F-E594-1C5333B50945}"/>
          </ac:spMkLst>
        </pc:spChg>
        <pc:spChg chg="add mod">
          <ac:chgData name="Nwaneri, Ifeanyi" userId="f6364692-fad4-411d-9192-aa971cf63e4c" providerId="ADAL" clId="{D099BD8E-F786-5134-BD5E-68805ABB6690}" dt="2025-12-03T21:23:38.364" v="85"/>
          <ac:spMkLst>
            <pc:docMk/>
            <pc:sldMk cId="2212659015" sldId="870"/>
            <ac:spMk id="16" creationId="{A063EAB5-004E-ED5A-86F4-14F7A4237A04}"/>
          </ac:spMkLst>
        </pc:spChg>
        <pc:spChg chg="add mod">
          <ac:chgData name="Nwaneri, Ifeanyi" userId="f6364692-fad4-411d-9192-aa971cf63e4c" providerId="ADAL" clId="{D099BD8E-F786-5134-BD5E-68805ABB6690}" dt="2025-12-03T21:24:22.756" v="93"/>
          <ac:spMkLst>
            <pc:docMk/>
            <pc:sldMk cId="2212659015" sldId="870"/>
            <ac:spMk id="17" creationId="{5661546D-14D5-430E-258A-212AD0645C3D}"/>
          </ac:spMkLst>
        </pc:spChg>
        <pc:grpChg chg="add mod">
          <ac:chgData name="Nwaneri, Ifeanyi" userId="f6364692-fad4-411d-9192-aa971cf63e4c" providerId="ADAL" clId="{D099BD8E-F786-5134-BD5E-68805ABB6690}" dt="2025-12-03T21:23:38.364" v="85"/>
          <ac:grpSpMkLst>
            <pc:docMk/>
            <pc:sldMk cId="2212659015" sldId="870"/>
            <ac:grpSpMk id="13" creationId="{8FD941D6-643A-1521-6853-80318656AB29}"/>
          </ac:grpSpMkLst>
        </pc:grpChg>
        <pc:cxnChg chg="mod">
          <ac:chgData name="Nwaneri, Ifeanyi" userId="f6364692-fad4-411d-9192-aa971cf63e4c" providerId="ADAL" clId="{D099BD8E-F786-5134-BD5E-68805ABB6690}" dt="2025-12-03T21:23:38.364" v="85"/>
          <ac:cxnSpMkLst>
            <pc:docMk/>
            <pc:sldMk cId="2212659015" sldId="870"/>
            <ac:cxnSpMk id="14" creationId="{14A81A33-A5D5-286E-F2C3-A4999A2F70CE}"/>
          </ac:cxnSpMkLst>
        </pc:cxnChg>
        <pc:cxnChg chg="mod">
          <ac:chgData name="Nwaneri, Ifeanyi" userId="f6364692-fad4-411d-9192-aa971cf63e4c" providerId="ADAL" clId="{D099BD8E-F786-5134-BD5E-68805ABB6690}" dt="2025-12-03T21:23:38.364" v="85"/>
          <ac:cxnSpMkLst>
            <pc:docMk/>
            <pc:sldMk cId="2212659015" sldId="870"/>
            <ac:cxnSpMk id="15" creationId="{2532F018-B08A-71BE-E844-D9F9762459D0}"/>
          </ac:cxnSpMkLst>
        </pc:cxnChg>
      </pc:sldChg>
      <pc:sldChg chg="addSp modSp modAnim">
        <pc:chgData name="Nwaneri, Ifeanyi" userId="f6364692-fad4-411d-9192-aa971cf63e4c" providerId="ADAL" clId="{D099BD8E-F786-5134-BD5E-68805ABB6690}" dt="2025-12-03T21:24:22.756" v="93"/>
        <pc:sldMkLst>
          <pc:docMk/>
          <pc:sldMk cId="660437932" sldId="871"/>
        </pc:sldMkLst>
        <pc:spChg chg="add mod">
          <ac:chgData name="Nwaneri, Ifeanyi" userId="f6364692-fad4-411d-9192-aa971cf63e4c" providerId="ADAL" clId="{D099BD8E-F786-5134-BD5E-68805ABB6690}" dt="2025-12-03T21:23:12.296" v="73"/>
          <ac:spMkLst>
            <pc:docMk/>
            <pc:sldMk cId="660437932" sldId="871"/>
            <ac:spMk id="12" creationId="{98A96CC9-3D3B-F2D6-74F6-6F8753927842}"/>
          </ac:spMkLst>
        </pc:spChg>
        <pc:spChg chg="add mod">
          <ac:chgData name="Nwaneri, Ifeanyi" userId="f6364692-fad4-411d-9192-aa971cf63e4c" providerId="ADAL" clId="{D099BD8E-F786-5134-BD5E-68805ABB6690}" dt="2025-12-03T21:24:22.756" v="93"/>
          <ac:spMkLst>
            <pc:docMk/>
            <pc:sldMk cId="660437932" sldId="871"/>
            <ac:spMk id="13" creationId="{9DCE612D-02F0-9BB6-AABB-25B20109C889}"/>
          </ac:spMkLst>
        </pc:spChg>
        <pc:grpChg chg="add mod">
          <ac:chgData name="Nwaneri, Ifeanyi" userId="f6364692-fad4-411d-9192-aa971cf63e4c" providerId="ADAL" clId="{D099BD8E-F786-5134-BD5E-68805ABB6690}" dt="2025-12-03T21:23:12.296" v="73"/>
          <ac:grpSpMkLst>
            <pc:docMk/>
            <pc:sldMk cId="660437932" sldId="871"/>
            <ac:grpSpMk id="9" creationId="{7B542CFB-B0E5-33F2-F2A5-7C221E1226EA}"/>
          </ac:grpSpMkLst>
        </pc:grpChg>
        <pc:cxnChg chg="mod">
          <ac:chgData name="Nwaneri, Ifeanyi" userId="f6364692-fad4-411d-9192-aa971cf63e4c" providerId="ADAL" clId="{D099BD8E-F786-5134-BD5E-68805ABB6690}" dt="2025-12-03T21:23:12.296" v="73"/>
          <ac:cxnSpMkLst>
            <pc:docMk/>
            <pc:sldMk cId="660437932" sldId="871"/>
            <ac:cxnSpMk id="10" creationId="{6DE24A8C-CDAF-5603-9E30-B53D48C7374E}"/>
          </ac:cxnSpMkLst>
        </pc:cxnChg>
        <pc:cxnChg chg="mod">
          <ac:chgData name="Nwaneri, Ifeanyi" userId="f6364692-fad4-411d-9192-aa971cf63e4c" providerId="ADAL" clId="{D099BD8E-F786-5134-BD5E-68805ABB6690}" dt="2025-12-03T21:23:12.296" v="73"/>
          <ac:cxnSpMkLst>
            <pc:docMk/>
            <pc:sldMk cId="660437932" sldId="871"/>
            <ac:cxnSpMk id="11" creationId="{B023C4B2-781B-F345-208A-300ADCC5ED17}"/>
          </ac:cxnSpMkLst>
        </pc:cxnChg>
      </pc:sldChg>
      <pc:sldChg chg="addSp modSp">
        <pc:chgData name="Nwaneri, Ifeanyi" userId="f6364692-fad4-411d-9192-aa971cf63e4c" providerId="ADAL" clId="{D099BD8E-F786-5134-BD5E-68805ABB6690}" dt="2025-12-03T21:24:22.756" v="93"/>
        <pc:sldMkLst>
          <pc:docMk/>
          <pc:sldMk cId="1626127409" sldId="872"/>
        </pc:sldMkLst>
        <pc:spChg chg="add mod">
          <ac:chgData name="Nwaneri, Ifeanyi" userId="f6364692-fad4-411d-9192-aa971cf63e4c" providerId="ADAL" clId="{D099BD8E-F786-5134-BD5E-68805ABB6690}" dt="2025-12-03T21:23:15.625" v="74"/>
          <ac:spMkLst>
            <pc:docMk/>
            <pc:sldMk cId="1626127409" sldId="872"/>
            <ac:spMk id="7" creationId="{0CEA5596-9EDB-124D-102A-E23C7F99878E}"/>
          </ac:spMkLst>
        </pc:spChg>
        <pc:spChg chg="add mod">
          <ac:chgData name="Nwaneri, Ifeanyi" userId="f6364692-fad4-411d-9192-aa971cf63e4c" providerId="ADAL" clId="{D099BD8E-F786-5134-BD5E-68805ABB6690}" dt="2025-12-03T21:24:22.756" v="93"/>
          <ac:spMkLst>
            <pc:docMk/>
            <pc:sldMk cId="1626127409" sldId="872"/>
            <ac:spMk id="8" creationId="{8DF86491-94A6-65E3-3886-316B37AF2F8F}"/>
          </ac:spMkLst>
        </pc:spChg>
        <pc:grpChg chg="add mod">
          <ac:chgData name="Nwaneri, Ifeanyi" userId="f6364692-fad4-411d-9192-aa971cf63e4c" providerId="ADAL" clId="{D099BD8E-F786-5134-BD5E-68805ABB6690}" dt="2025-12-03T21:23:15.625" v="74"/>
          <ac:grpSpMkLst>
            <pc:docMk/>
            <pc:sldMk cId="1626127409" sldId="872"/>
            <ac:grpSpMk id="4" creationId="{256584FF-E79C-1996-7F14-C9619C709281}"/>
          </ac:grpSpMkLst>
        </pc:grpChg>
        <pc:cxnChg chg="mod">
          <ac:chgData name="Nwaneri, Ifeanyi" userId="f6364692-fad4-411d-9192-aa971cf63e4c" providerId="ADAL" clId="{D099BD8E-F786-5134-BD5E-68805ABB6690}" dt="2025-12-03T21:23:15.625" v="74"/>
          <ac:cxnSpMkLst>
            <pc:docMk/>
            <pc:sldMk cId="1626127409" sldId="872"/>
            <ac:cxnSpMk id="5" creationId="{0FD7E304-A100-483E-7EEF-4E03310D7824}"/>
          </ac:cxnSpMkLst>
        </pc:cxnChg>
        <pc:cxnChg chg="mod">
          <ac:chgData name="Nwaneri, Ifeanyi" userId="f6364692-fad4-411d-9192-aa971cf63e4c" providerId="ADAL" clId="{D099BD8E-F786-5134-BD5E-68805ABB6690}" dt="2025-12-03T21:23:15.625" v="74"/>
          <ac:cxnSpMkLst>
            <pc:docMk/>
            <pc:sldMk cId="1626127409" sldId="872"/>
            <ac:cxnSpMk id="6" creationId="{44B444D3-9840-B2F2-E3B6-51FD98E61530}"/>
          </ac:cxnSpMkLst>
        </pc:cxnChg>
      </pc:sldChg>
      <pc:sldChg chg="addSp modSp mod">
        <pc:chgData name="Nwaneri, Ifeanyi" userId="f6364692-fad4-411d-9192-aa971cf63e4c" providerId="ADAL" clId="{D099BD8E-F786-5134-BD5E-68805ABB6690}" dt="2025-12-03T21:24:22.756" v="93"/>
        <pc:sldMkLst>
          <pc:docMk/>
          <pc:sldMk cId="1011572170" sldId="873"/>
        </pc:sldMkLst>
        <pc:spChg chg="mod">
          <ac:chgData name="Nwaneri, Ifeanyi" userId="f6364692-fad4-411d-9192-aa971cf63e4c" providerId="ADAL" clId="{D099BD8E-F786-5134-BD5E-68805ABB6690}" dt="2025-12-03T21:19:08.573" v="12" actId="20577"/>
          <ac:spMkLst>
            <pc:docMk/>
            <pc:sldMk cId="1011572170" sldId="873"/>
            <ac:spMk id="2" creationId="{3E8B34C0-EF30-5828-FE23-5269982FD4CE}"/>
          </ac:spMkLst>
        </pc:spChg>
        <pc:spChg chg="add mod">
          <ac:chgData name="Nwaneri, Ifeanyi" userId="f6364692-fad4-411d-9192-aa971cf63e4c" providerId="ADAL" clId="{D099BD8E-F786-5134-BD5E-68805ABB6690}" dt="2025-12-03T21:23:25.857" v="78"/>
          <ac:spMkLst>
            <pc:docMk/>
            <pc:sldMk cId="1011572170" sldId="873"/>
            <ac:spMk id="7" creationId="{6421646E-67AF-2172-0BA2-4DA1C0F13FBE}"/>
          </ac:spMkLst>
        </pc:spChg>
        <pc:spChg chg="add mod">
          <ac:chgData name="Nwaneri, Ifeanyi" userId="f6364692-fad4-411d-9192-aa971cf63e4c" providerId="ADAL" clId="{D099BD8E-F786-5134-BD5E-68805ABB6690}" dt="2025-12-03T21:24:22.756" v="93"/>
          <ac:spMkLst>
            <pc:docMk/>
            <pc:sldMk cId="1011572170" sldId="873"/>
            <ac:spMk id="8" creationId="{8186E78F-D172-3D68-835B-00194BA2D258}"/>
          </ac:spMkLst>
        </pc:spChg>
        <pc:grpChg chg="add mod">
          <ac:chgData name="Nwaneri, Ifeanyi" userId="f6364692-fad4-411d-9192-aa971cf63e4c" providerId="ADAL" clId="{D099BD8E-F786-5134-BD5E-68805ABB6690}" dt="2025-12-03T21:23:25.857" v="78"/>
          <ac:grpSpMkLst>
            <pc:docMk/>
            <pc:sldMk cId="1011572170" sldId="873"/>
            <ac:grpSpMk id="4" creationId="{0BE698F2-366E-E333-A510-63C6CA9C7167}"/>
          </ac:grpSpMkLst>
        </pc:grpChg>
        <pc:cxnChg chg="mod">
          <ac:chgData name="Nwaneri, Ifeanyi" userId="f6364692-fad4-411d-9192-aa971cf63e4c" providerId="ADAL" clId="{D099BD8E-F786-5134-BD5E-68805ABB6690}" dt="2025-12-03T21:23:25.857" v="78"/>
          <ac:cxnSpMkLst>
            <pc:docMk/>
            <pc:sldMk cId="1011572170" sldId="873"/>
            <ac:cxnSpMk id="5" creationId="{ED59B4B6-F767-4F01-A2C2-C4C4A168F970}"/>
          </ac:cxnSpMkLst>
        </pc:cxnChg>
        <pc:cxnChg chg="mod">
          <ac:chgData name="Nwaneri, Ifeanyi" userId="f6364692-fad4-411d-9192-aa971cf63e4c" providerId="ADAL" clId="{D099BD8E-F786-5134-BD5E-68805ABB6690}" dt="2025-12-03T21:23:25.857" v="78"/>
          <ac:cxnSpMkLst>
            <pc:docMk/>
            <pc:sldMk cId="1011572170" sldId="873"/>
            <ac:cxnSpMk id="6" creationId="{4CFAC29C-2A7B-0D5D-8583-4D5A2A31CBA9}"/>
          </ac:cxnSpMkLst>
        </pc:cxnChg>
      </pc:sldChg>
      <pc:sldChg chg="addSp modSp">
        <pc:chgData name="Nwaneri, Ifeanyi" userId="f6364692-fad4-411d-9192-aa971cf63e4c" providerId="ADAL" clId="{D099BD8E-F786-5134-BD5E-68805ABB6690}" dt="2025-12-03T21:24:22.756" v="93"/>
        <pc:sldMkLst>
          <pc:docMk/>
          <pc:sldMk cId="841831724" sldId="877"/>
        </pc:sldMkLst>
        <pc:spChg chg="add mod">
          <ac:chgData name="Nwaneri, Ifeanyi" userId="f6364692-fad4-411d-9192-aa971cf63e4c" providerId="ADAL" clId="{D099BD8E-F786-5134-BD5E-68805ABB6690}" dt="2025-12-03T21:23:24.020" v="77"/>
          <ac:spMkLst>
            <pc:docMk/>
            <pc:sldMk cId="841831724" sldId="877"/>
            <ac:spMk id="7" creationId="{BE15080D-A6EE-DD87-711D-FA4CDFDE2411}"/>
          </ac:spMkLst>
        </pc:spChg>
        <pc:spChg chg="add mod">
          <ac:chgData name="Nwaneri, Ifeanyi" userId="f6364692-fad4-411d-9192-aa971cf63e4c" providerId="ADAL" clId="{D099BD8E-F786-5134-BD5E-68805ABB6690}" dt="2025-12-03T21:24:22.756" v="93"/>
          <ac:spMkLst>
            <pc:docMk/>
            <pc:sldMk cId="841831724" sldId="877"/>
            <ac:spMk id="8" creationId="{5F9DAF82-0570-DBB5-ADFC-9C1A9A744D46}"/>
          </ac:spMkLst>
        </pc:spChg>
        <pc:grpChg chg="add mod">
          <ac:chgData name="Nwaneri, Ifeanyi" userId="f6364692-fad4-411d-9192-aa971cf63e4c" providerId="ADAL" clId="{D099BD8E-F786-5134-BD5E-68805ABB6690}" dt="2025-12-03T21:23:24.020" v="77"/>
          <ac:grpSpMkLst>
            <pc:docMk/>
            <pc:sldMk cId="841831724" sldId="877"/>
            <ac:grpSpMk id="4" creationId="{8734B6F7-E52D-B1DD-D8AD-2702A8F37672}"/>
          </ac:grpSpMkLst>
        </pc:grpChg>
        <pc:cxnChg chg="mod">
          <ac:chgData name="Nwaneri, Ifeanyi" userId="f6364692-fad4-411d-9192-aa971cf63e4c" providerId="ADAL" clId="{D099BD8E-F786-5134-BD5E-68805ABB6690}" dt="2025-12-03T21:23:24.020" v="77"/>
          <ac:cxnSpMkLst>
            <pc:docMk/>
            <pc:sldMk cId="841831724" sldId="877"/>
            <ac:cxnSpMk id="5" creationId="{4D2AC4B3-2C00-737C-A459-6F24884B02B1}"/>
          </ac:cxnSpMkLst>
        </pc:cxnChg>
        <pc:cxnChg chg="mod">
          <ac:chgData name="Nwaneri, Ifeanyi" userId="f6364692-fad4-411d-9192-aa971cf63e4c" providerId="ADAL" clId="{D099BD8E-F786-5134-BD5E-68805ABB6690}" dt="2025-12-03T21:23:24.020" v="77"/>
          <ac:cxnSpMkLst>
            <pc:docMk/>
            <pc:sldMk cId="841831724" sldId="877"/>
            <ac:cxnSpMk id="6" creationId="{C90AC086-B381-DBC6-9C0E-34E796F5043C}"/>
          </ac:cxnSpMkLst>
        </pc:cxnChg>
      </pc:sldChg>
      <pc:sldChg chg="addSp modSp new">
        <pc:chgData name="Nwaneri, Ifeanyi" userId="f6364692-fad4-411d-9192-aa971cf63e4c" providerId="ADAL" clId="{D099BD8E-F786-5134-BD5E-68805ABB6690}" dt="2025-12-03T21:24:22.756" v="93"/>
        <pc:sldMkLst>
          <pc:docMk/>
          <pc:sldMk cId="3299564573" sldId="878"/>
        </pc:sldMkLst>
        <pc:spChg chg="mod">
          <ac:chgData name="Nwaneri, Ifeanyi" userId="f6364692-fad4-411d-9192-aa971cf63e4c" providerId="ADAL" clId="{D099BD8E-F786-5134-BD5E-68805ABB6690}" dt="2025-12-03T21:19:35.786" v="14"/>
          <ac:spMkLst>
            <pc:docMk/>
            <pc:sldMk cId="3299564573" sldId="878"/>
            <ac:spMk id="2" creationId="{EB081FC3-75EF-C8FE-E96D-A74CE951E6D3}"/>
          </ac:spMkLst>
        </pc:spChg>
        <pc:spChg chg="add mod">
          <ac:chgData name="Nwaneri, Ifeanyi" userId="f6364692-fad4-411d-9192-aa971cf63e4c" providerId="ADAL" clId="{D099BD8E-F786-5134-BD5E-68805ABB6690}" dt="2025-12-03T21:23:27.743" v="79"/>
          <ac:spMkLst>
            <pc:docMk/>
            <pc:sldMk cId="3299564573" sldId="878"/>
            <ac:spMk id="8" creationId="{2043A860-1BFC-3F44-C4D1-CA30699B11B0}"/>
          </ac:spMkLst>
        </pc:spChg>
        <pc:spChg chg="add mod">
          <ac:chgData name="Nwaneri, Ifeanyi" userId="f6364692-fad4-411d-9192-aa971cf63e4c" providerId="ADAL" clId="{D099BD8E-F786-5134-BD5E-68805ABB6690}" dt="2025-12-03T21:24:22.756" v="93"/>
          <ac:spMkLst>
            <pc:docMk/>
            <pc:sldMk cId="3299564573" sldId="878"/>
            <ac:spMk id="9" creationId="{99F3960A-DF5E-D196-B8EF-4EB9D871ECAF}"/>
          </ac:spMkLst>
        </pc:spChg>
        <pc:grpChg chg="add mod">
          <ac:chgData name="Nwaneri, Ifeanyi" userId="f6364692-fad4-411d-9192-aa971cf63e4c" providerId="ADAL" clId="{D099BD8E-F786-5134-BD5E-68805ABB6690}" dt="2025-12-03T21:23:27.743" v="79"/>
          <ac:grpSpMkLst>
            <pc:docMk/>
            <pc:sldMk cId="3299564573" sldId="878"/>
            <ac:grpSpMk id="5" creationId="{11086138-5AC8-402A-8B09-C2EF3F6C0752}"/>
          </ac:grpSpMkLst>
        </pc:grpChg>
        <pc:cxnChg chg="mod">
          <ac:chgData name="Nwaneri, Ifeanyi" userId="f6364692-fad4-411d-9192-aa971cf63e4c" providerId="ADAL" clId="{D099BD8E-F786-5134-BD5E-68805ABB6690}" dt="2025-12-03T21:23:27.743" v="79"/>
          <ac:cxnSpMkLst>
            <pc:docMk/>
            <pc:sldMk cId="3299564573" sldId="878"/>
            <ac:cxnSpMk id="6" creationId="{D86937AF-6B67-79CC-564D-EA4FC6B8987C}"/>
          </ac:cxnSpMkLst>
        </pc:cxnChg>
        <pc:cxnChg chg="mod">
          <ac:chgData name="Nwaneri, Ifeanyi" userId="f6364692-fad4-411d-9192-aa971cf63e4c" providerId="ADAL" clId="{D099BD8E-F786-5134-BD5E-68805ABB6690}" dt="2025-12-03T21:23:27.743" v="79"/>
          <ac:cxnSpMkLst>
            <pc:docMk/>
            <pc:sldMk cId="3299564573" sldId="878"/>
            <ac:cxnSpMk id="7" creationId="{2CCD199F-EF42-8F36-C587-FFB3FE945EE2}"/>
          </ac:cxnSpMkLst>
        </pc:cxnChg>
      </pc:sldChg>
      <pc:sldChg chg="addSp modSp add">
        <pc:chgData name="Nwaneri, Ifeanyi" userId="f6364692-fad4-411d-9192-aa971cf63e4c" providerId="ADAL" clId="{D099BD8E-F786-5134-BD5E-68805ABB6690}" dt="2025-12-03T21:24:22.756" v="93"/>
        <pc:sldMkLst>
          <pc:docMk/>
          <pc:sldMk cId="3652095256" sldId="879"/>
        </pc:sldMkLst>
        <pc:spChg chg="add mod">
          <ac:chgData name="Nwaneri, Ifeanyi" userId="f6364692-fad4-411d-9192-aa971cf63e4c" providerId="ADAL" clId="{D099BD8E-F786-5134-BD5E-68805ABB6690}" dt="2025-12-03T21:23:29.280" v="80"/>
          <ac:spMkLst>
            <pc:docMk/>
            <pc:sldMk cId="3652095256" sldId="879"/>
            <ac:spMk id="8" creationId="{FCBDD8AC-D049-8C9B-CB5F-AA9B20166927}"/>
          </ac:spMkLst>
        </pc:spChg>
        <pc:spChg chg="add mod">
          <ac:chgData name="Nwaneri, Ifeanyi" userId="f6364692-fad4-411d-9192-aa971cf63e4c" providerId="ADAL" clId="{D099BD8E-F786-5134-BD5E-68805ABB6690}" dt="2025-12-03T21:24:22.756" v="93"/>
          <ac:spMkLst>
            <pc:docMk/>
            <pc:sldMk cId="3652095256" sldId="879"/>
            <ac:spMk id="9" creationId="{FE1F2F43-4FEE-26B2-1682-8698C5D983B9}"/>
          </ac:spMkLst>
        </pc:spChg>
        <pc:grpChg chg="add mod">
          <ac:chgData name="Nwaneri, Ifeanyi" userId="f6364692-fad4-411d-9192-aa971cf63e4c" providerId="ADAL" clId="{D099BD8E-F786-5134-BD5E-68805ABB6690}" dt="2025-12-03T21:23:29.280" v="80"/>
          <ac:grpSpMkLst>
            <pc:docMk/>
            <pc:sldMk cId="3652095256" sldId="879"/>
            <ac:grpSpMk id="5" creationId="{84E27C47-4A84-E09C-B1E9-4F9C8BB9FE91}"/>
          </ac:grpSpMkLst>
        </pc:grpChg>
        <pc:cxnChg chg="mod">
          <ac:chgData name="Nwaneri, Ifeanyi" userId="f6364692-fad4-411d-9192-aa971cf63e4c" providerId="ADAL" clId="{D099BD8E-F786-5134-BD5E-68805ABB6690}" dt="2025-12-03T21:23:29.280" v="80"/>
          <ac:cxnSpMkLst>
            <pc:docMk/>
            <pc:sldMk cId="3652095256" sldId="879"/>
            <ac:cxnSpMk id="6" creationId="{55CECF82-5286-1F5D-6136-2D2ADE835EAD}"/>
          </ac:cxnSpMkLst>
        </pc:cxnChg>
        <pc:cxnChg chg="mod">
          <ac:chgData name="Nwaneri, Ifeanyi" userId="f6364692-fad4-411d-9192-aa971cf63e4c" providerId="ADAL" clId="{D099BD8E-F786-5134-BD5E-68805ABB6690}" dt="2025-12-03T21:23:29.280" v="80"/>
          <ac:cxnSpMkLst>
            <pc:docMk/>
            <pc:sldMk cId="3652095256" sldId="879"/>
            <ac:cxnSpMk id="7" creationId="{09A92880-6BEE-863A-04CF-02B9DBE89D57}"/>
          </ac:cxnSpMkLst>
        </pc:cxnChg>
      </pc:sldChg>
      <pc:sldChg chg="addSp modSp add">
        <pc:chgData name="Nwaneri, Ifeanyi" userId="f6364692-fad4-411d-9192-aa971cf63e4c" providerId="ADAL" clId="{D099BD8E-F786-5134-BD5E-68805ABB6690}" dt="2025-12-03T21:24:22.756" v="93"/>
        <pc:sldMkLst>
          <pc:docMk/>
          <pc:sldMk cId="2419509619" sldId="880"/>
        </pc:sldMkLst>
        <pc:spChg chg="add mod">
          <ac:chgData name="Nwaneri, Ifeanyi" userId="f6364692-fad4-411d-9192-aa971cf63e4c" providerId="ADAL" clId="{D099BD8E-F786-5134-BD5E-68805ABB6690}" dt="2025-12-03T21:23:30.709" v="81"/>
          <ac:spMkLst>
            <pc:docMk/>
            <pc:sldMk cId="2419509619" sldId="880"/>
            <ac:spMk id="8" creationId="{40EFB30D-9AE8-895A-CB64-F252462D5C65}"/>
          </ac:spMkLst>
        </pc:spChg>
        <pc:spChg chg="add mod">
          <ac:chgData name="Nwaneri, Ifeanyi" userId="f6364692-fad4-411d-9192-aa971cf63e4c" providerId="ADAL" clId="{D099BD8E-F786-5134-BD5E-68805ABB6690}" dt="2025-12-03T21:24:22.756" v="93"/>
          <ac:spMkLst>
            <pc:docMk/>
            <pc:sldMk cId="2419509619" sldId="880"/>
            <ac:spMk id="9" creationId="{92665F0F-1748-98BC-7531-C95EB5B43117}"/>
          </ac:spMkLst>
        </pc:spChg>
        <pc:grpChg chg="add mod">
          <ac:chgData name="Nwaneri, Ifeanyi" userId="f6364692-fad4-411d-9192-aa971cf63e4c" providerId="ADAL" clId="{D099BD8E-F786-5134-BD5E-68805ABB6690}" dt="2025-12-03T21:23:30.709" v="81"/>
          <ac:grpSpMkLst>
            <pc:docMk/>
            <pc:sldMk cId="2419509619" sldId="880"/>
            <ac:grpSpMk id="5" creationId="{630D67B3-2D66-47C3-56F3-487BF96533C9}"/>
          </ac:grpSpMkLst>
        </pc:grpChg>
        <pc:cxnChg chg="mod">
          <ac:chgData name="Nwaneri, Ifeanyi" userId="f6364692-fad4-411d-9192-aa971cf63e4c" providerId="ADAL" clId="{D099BD8E-F786-5134-BD5E-68805ABB6690}" dt="2025-12-03T21:23:30.709" v="81"/>
          <ac:cxnSpMkLst>
            <pc:docMk/>
            <pc:sldMk cId="2419509619" sldId="880"/>
            <ac:cxnSpMk id="6" creationId="{FCC51A92-4B2A-913F-E1BA-D350EC57F576}"/>
          </ac:cxnSpMkLst>
        </pc:cxnChg>
        <pc:cxnChg chg="mod">
          <ac:chgData name="Nwaneri, Ifeanyi" userId="f6364692-fad4-411d-9192-aa971cf63e4c" providerId="ADAL" clId="{D099BD8E-F786-5134-BD5E-68805ABB6690}" dt="2025-12-03T21:23:30.709" v="81"/>
          <ac:cxnSpMkLst>
            <pc:docMk/>
            <pc:sldMk cId="2419509619" sldId="880"/>
            <ac:cxnSpMk id="7" creationId="{ECBEE79C-7708-3E57-3811-8A70CCD872D5}"/>
          </ac:cxnSpMkLst>
        </pc:cxnChg>
      </pc:sldChg>
      <pc:sldChg chg="addSp modSp new mod">
        <pc:chgData name="Nwaneri, Ifeanyi" userId="f6364692-fad4-411d-9192-aa971cf63e4c" providerId="ADAL" clId="{D099BD8E-F786-5134-BD5E-68805ABB6690}" dt="2025-12-03T21:24:22.756" v="93"/>
        <pc:sldMkLst>
          <pc:docMk/>
          <pc:sldMk cId="4230244202" sldId="881"/>
        </pc:sldMkLst>
        <pc:spChg chg="mod">
          <ac:chgData name="Nwaneri, Ifeanyi" userId="f6364692-fad4-411d-9192-aa971cf63e4c" providerId="ADAL" clId="{D099BD8E-F786-5134-BD5E-68805ABB6690}" dt="2025-12-03T21:20:35.652" v="34" actId="20577"/>
          <ac:spMkLst>
            <pc:docMk/>
            <pc:sldMk cId="4230244202" sldId="881"/>
            <ac:spMk id="2" creationId="{90BA1EB3-1F9E-BE3F-52D1-022E0BD551E4}"/>
          </ac:spMkLst>
        </pc:spChg>
        <pc:spChg chg="add mod">
          <ac:chgData name="Nwaneri, Ifeanyi" userId="f6364692-fad4-411d-9192-aa971cf63e4c" providerId="ADAL" clId="{D099BD8E-F786-5134-BD5E-68805ABB6690}" dt="2025-12-03T21:23:40.809" v="86"/>
          <ac:spMkLst>
            <pc:docMk/>
            <pc:sldMk cId="4230244202" sldId="881"/>
            <ac:spMk id="7" creationId="{F16B8B5D-36C4-D5AF-8A1F-8DA75DF7F8F4}"/>
          </ac:spMkLst>
        </pc:spChg>
        <pc:spChg chg="add mod">
          <ac:chgData name="Nwaneri, Ifeanyi" userId="f6364692-fad4-411d-9192-aa971cf63e4c" providerId="ADAL" clId="{D099BD8E-F786-5134-BD5E-68805ABB6690}" dt="2025-12-03T21:24:22.756" v="93"/>
          <ac:spMkLst>
            <pc:docMk/>
            <pc:sldMk cId="4230244202" sldId="881"/>
            <ac:spMk id="8" creationId="{B14AE836-975F-88F5-4721-60F71C5E44DA}"/>
          </ac:spMkLst>
        </pc:spChg>
        <pc:grpChg chg="add mod">
          <ac:chgData name="Nwaneri, Ifeanyi" userId="f6364692-fad4-411d-9192-aa971cf63e4c" providerId="ADAL" clId="{D099BD8E-F786-5134-BD5E-68805ABB6690}" dt="2025-12-03T21:23:40.809" v="86"/>
          <ac:grpSpMkLst>
            <pc:docMk/>
            <pc:sldMk cId="4230244202" sldId="881"/>
            <ac:grpSpMk id="4" creationId="{9C964860-60AE-E971-36BE-702F81A400BC}"/>
          </ac:grpSpMkLst>
        </pc:grpChg>
        <pc:cxnChg chg="mod">
          <ac:chgData name="Nwaneri, Ifeanyi" userId="f6364692-fad4-411d-9192-aa971cf63e4c" providerId="ADAL" clId="{D099BD8E-F786-5134-BD5E-68805ABB6690}" dt="2025-12-03T21:23:40.809" v="86"/>
          <ac:cxnSpMkLst>
            <pc:docMk/>
            <pc:sldMk cId="4230244202" sldId="881"/>
            <ac:cxnSpMk id="5" creationId="{072110A8-2B02-71A8-E0EA-1BEBB399F1A1}"/>
          </ac:cxnSpMkLst>
        </pc:cxnChg>
        <pc:cxnChg chg="mod">
          <ac:chgData name="Nwaneri, Ifeanyi" userId="f6364692-fad4-411d-9192-aa971cf63e4c" providerId="ADAL" clId="{D099BD8E-F786-5134-BD5E-68805ABB6690}" dt="2025-12-03T21:23:40.809" v="86"/>
          <ac:cxnSpMkLst>
            <pc:docMk/>
            <pc:sldMk cId="4230244202" sldId="881"/>
            <ac:cxnSpMk id="6" creationId="{0F3F02C2-AB92-C8BB-4DB5-15BE83417690}"/>
          </ac:cxnSpMkLst>
        </pc:cxnChg>
      </pc:sldChg>
    </pc:docChg>
  </pc:docChgLst>
  <pc:docChgLst>
    <pc:chgData name="Pal, Soumyadeep" userId="S::palsoum1@msu.edu::14838f1a-4eac-4913-8c5f-a6b799113123" providerId="AD" clId="Web-{98401542-3B61-A380-BD3E-35A12016CE48}"/>
    <pc:docChg chg="modSld">
      <pc:chgData name="Pal, Soumyadeep" userId="S::palsoum1@msu.edu::14838f1a-4eac-4913-8c5f-a6b799113123" providerId="AD" clId="Web-{98401542-3B61-A380-BD3E-35A12016CE48}" dt="2025-12-11T03:15:32.182" v="14" actId="14100"/>
      <pc:docMkLst>
        <pc:docMk/>
      </pc:docMkLst>
      <pc:sldChg chg="modSp">
        <pc:chgData name="Pal, Soumyadeep" userId="S::palsoum1@msu.edu::14838f1a-4eac-4913-8c5f-a6b799113123" providerId="AD" clId="Web-{98401542-3B61-A380-BD3E-35A12016CE48}" dt="2025-12-11T03:15:32.182" v="14" actId="14100"/>
        <pc:sldMkLst>
          <pc:docMk/>
          <pc:sldMk cId="3094927161" sldId="900"/>
        </pc:sldMkLst>
        <pc:spChg chg="mod">
          <ac:chgData name="Pal, Soumyadeep" userId="S::palsoum1@msu.edu::14838f1a-4eac-4913-8c5f-a6b799113123" providerId="AD" clId="Web-{98401542-3B61-A380-BD3E-35A12016CE48}" dt="2025-12-11T03:15:32.182" v="14" actId="14100"/>
          <ac:spMkLst>
            <pc:docMk/>
            <pc:sldMk cId="3094927161" sldId="900"/>
            <ac:spMk id="3" creationId="{532501DC-0B0F-DE7E-19F4-C95551BB2643}"/>
          </ac:spMkLst>
        </pc:spChg>
      </pc:sldChg>
    </pc:docChg>
  </pc:docChgLst>
  <pc:docChgLst>
    <pc:chgData name="Akintan, Grace" userId="S::akintano@msu.edu::c13b072f-f63e-4afc-84c3-b3cd23be215d" providerId="AD" clId="Web-{888694DB-173C-E74B-8628-1999EDD9AFCB}"/>
    <pc:docChg chg="addSld delSld modSld sldOrd">
      <pc:chgData name="Akintan, Grace" userId="S::akintano@msu.edu::c13b072f-f63e-4afc-84c3-b3cd23be215d" providerId="AD" clId="Web-{888694DB-173C-E74B-8628-1999EDD9AFCB}" dt="2025-12-11T02:56:08.388" v="24" actId="14100"/>
      <pc:docMkLst>
        <pc:docMk/>
      </pc:docMkLst>
      <pc:sldChg chg="del">
        <pc:chgData name="Akintan, Grace" userId="S::akintano@msu.edu::c13b072f-f63e-4afc-84c3-b3cd23be215d" providerId="AD" clId="Web-{888694DB-173C-E74B-8628-1999EDD9AFCB}" dt="2025-12-11T02:05:08.688" v="1"/>
        <pc:sldMkLst>
          <pc:docMk/>
          <pc:sldMk cId="2270240090" sldId="875"/>
        </pc:sldMkLst>
      </pc:sldChg>
      <pc:sldChg chg="del">
        <pc:chgData name="Akintan, Grace" userId="S::akintano@msu.edu::c13b072f-f63e-4afc-84c3-b3cd23be215d" providerId="AD" clId="Web-{888694DB-173C-E74B-8628-1999EDD9AFCB}" dt="2025-12-11T02:05:08.673" v="0"/>
        <pc:sldMkLst>
          <pc:docMk/>
          <pc:sldMk cId="290813789" sldId="876"/>
        </pc:sldMkLst>
      </pc:sldChg>
      <pc:sldChg chg="modSp">
        <pc:chgData name="Akintan, Grace" userId="S::akintano@msu.edu::c13b072f-f63e-4afc-84c3-b3cd23be215d" providerId="AD" clId="Web-{888694DB-173C-E74B-8628-1999EDD9AFCB}" dt="2025-12-11T02:42:06.399" v="8" actId="14100"/>
        <pc:sldMkLst>
          <pc:docMk/>
          <pc:sldMk cId="3299564573" sldId="878"/>
        </pc:sldMkLst>
        <pc:spChg chg="mod">
          <ac:chgData name="Akintan, Grace" userId="S::akintano@msu.edu::c13b072f-f63e-4afc-84c3-b3cd23be215d" providerId="AD" clId="Web-{888694DB-173C-E74B-8628-1999EDD9AFCB}" dt="2025-12-11T02:42:06.399" v="8" actId="14100"/>
          <ac:spMkLst>
            <pc:docMk/>
            <pc:sldMk cId="3299564573" sldId="878"/>
            <ac:spMk id="10" creationId="{389AE8D1-12B3-6696-3BD3-4786C7A4EE2E}"/>
          </ac:spMkLst>
        </pc:spChg>
      </pc:sldChg>
      <pc:sldChg chg="addSp modSp">
        <pc:chgData name="Akintan, Grace" userId="S::akintano@msu.edu::c13b072f-f63e-4afc-84c3-b3cd23be215d" providerId="AD" clId="Web-{888694DB-173C-E74B-8628-1999EDD9AFCB}" dt="2025-12-11T02:56:08.388" v="24" actId="14100"/>
        <pc:sldMkLst>
          <pc:docMk/>
          <pc:sldMk cId="529531732" sldId="893"/>
        </pc:sldMkLst>
        <pc:spChg chg="mod">
          <ac:chgData name="Akintan, Grace" userId="S::akintano@msu.edu::c13b072f-f63e-4afc-84c3-b3cd23be215d" providerId="AD" clId="Web-{888694DB-173C-E74B-8628-1999EDD9AFCB}" dt="2025-12-11T02:54:39.606" v="20" actId="14100"/>
          <ac:spMkLst>
            <pc:docMk/>
            <pc:sldMk cId="529531732" sldId="893"/>
            <ac:spMk id="3" creationId="{8531B5B0-F2E1-2651-E5E5-EE9B1D2274CC}"/>
          </ac:spMkLst>
        </pc:spChg>
        <pc:picChg chg="add mod">
          <ac:chgData name="Akintan, Grace" userId="S::akintano@msu.edu::c13b072f-f63e-4afc-84c3-b3cd23be215d" providerId="AD" clId="Web-{888694DB-173C-E74B-8628-1999EDD9AFCB}" dt="2025-12-11T02:56:08.388" v="24" actId="14100"/>
          <ac:picMkLst>
            <pc:docMk/>
            <pc:sldMk cId="529531732" sldId="893"/>
            <ac:picMk id="9" creationId="{9CF7287B-78BE-2276-971C-4099D714E0C9}"/>
          </ac:picMkLst>
        </pc:picChg>
      </pc:sldChg>
      <pc:sldChg chg="add ord replId">
        <pc:chgData name="Akintan, Grace" userId="S::akintano@msu.edu::c13b072f-f63e-4afc-84c3-b3cd23be215d" providerId="AD" clId="Web-{888694DB-173C-E74B-8628-1999EDD9AFCB}" dt="2025-12-11T02:52:11.399" v="13"/>
        <pc:sldMkLst>
          <pc:docMk/>
          <pc:sldMk cId="2903010983" sldId="909"/>
        </pc:sldMkLst>
      </pc:sldChg>
    </pc:docChg>
  </pc:docChgLst>
  <pc:docChgLst>
    <pc:chgData name="Akintan, Grace" userId="c13b072f-f63e-4afc-84c3-b3cd23be215d" providerId="ADAL" clId="{79FCEB42-9448-48A0-8697-0C615FF398A7}"/>
    <pc:docChg chg="modSld">
      <pc:chgData name="Akintan, Grace" userId="c13b072f-f63e-4afc-84c3-b3cd23be215d" providerId="ADAL" clId="{79FCEB42-9448-48A0-8697-0C615FF398A7}" dt="2025-12-10T23:17:38.526" v="5" actId="1076"/>
      <pc:docMkLst>
        <pc:docMk/>
      </pc:docMkLst>
      <pc:sldChg chg="modSp mod">
        <pc:chgData name="Akintan, Grace" userId="c13b072f-f63e-4afc-84c3-b3cd23be215d" providerId="ADAL" clId="{79FCEB42-9448-48A0-8697-0C615FF398A7}" dt="2025-12-10T23:17:38.526" v="5" actId="1076"/>
        <pc:sldMkLst>
          <pc:docMk/>
          <pc:sldMk cId="1626127409" sldId="872"/>
        </pc:sldMkLst>
        <pc:spChg chg="mod">
          <ac:chgData name="Akintan, Grace" userId="c13b072f-f63e-4afc-84c3-b3cd23be215d" providerId="ADAL" clId="{79FCEB42-9448-48A0-8697-0C615FF398A7}" dt="2025-12-10T23:17:27.559" v="4" actId="14100"/>
          <ac:spMkLst>
            <pc:docMk/>
            <pc:sldMk cId="1626127409" sldId="872"/>
            <ac:spMk id="3" creationId="{733A5F65-1A30-D871-6BA8-BB8D19B7F866}"/>
          </ac:spMkLst>
        </pc:spChg>
        <pc:picChg chg="mod">
          <ac:chgData name="Akintan, Grace" userId="c13b072f-f63e-4afc-84c3-b3cd23be215d" providerId="ADAL" clId="{79FCEB42-9448-48A0-8697-0C615FF398A7}" dt="2025-12-10T23:17:38.526" v="5" actId="1076"/>
          <ac:picMkLst>
            <pc:docMk/>
            <pc:sldMk cId="1626127409" sldId="872"/>
            <ac:picMk id="9" creationId="{8A2C056F-70D5-B6D5-1F54-857ED2758349}"/>
          </ac:picMkLst>
        </pc:picChg>
      </pc:sldChg>
    </pc:docChg>
  </pc:docChgLst>
  <pc:docChgLst>
    <pc:chgData name="Pal, Soumyadeep" userId="S::palsoum1@msu.edu::14838f1a-4eac-4913-8c5f-a6b799113123" providerId="AD" clId="Web-{2445190F-32C9-D1BD-ABB1-2663D221655C}"/>
    <pc:docChg chg="modSld">
      <pc:chgData name="Pal, Soumyadeep" userId="S::palsoum1@msu.edu::14838f1a-4eac-4913-8c5f-a6b799113123" providerId="AD" clId="Web-{2445190F-32C9-D1BD-ABB1-2663D221655C}" dt="2025-12-10T21:22:34.913" v="91" actId="1076"/>
      <pc:docMkLst>
        <pc:docMk/>
      </pc:docMkLst>
      <pc:sldChg chg="addSp modSp">
        <pc:chgData name="Pal, Soumyadeep" userId="S::palsoum1@msu.edu::14838f1a-4eac-4913-8c5f-a6b799113123" providerId="AD" clId="Web-{2445190F-32C9-D1BD-ABB1-2663D221655C}" dt="2025-12-10T21:22:34.913" v="91" actId="1076"/>
        <pc:sldMkLst>
          <pc:docMk/>
          <pc:sldMk cId="3094927161" sldId="900"/>
        </pc:sldMkLst>
        <pc:spChg chg="mod">
          <ac:chgData name="Pal, Soumyadeep" userId="S::palsoum1@msu.edu::14838f1a-4eac-4913-8c5f-a6b799113123" providerId="AD" clId="Web-{2445190F-32C9-D1BD-ABB1-2663D221655C}" dt="2025-12-10T21:21:38.069" v="86" actId="1076"/>
          <ac:spMkLst>
            <pc:docMk/>
            <pc:sldMk cId="3094927161" sldId="900"/>
            <ac:spMk id="3" creationId="{532501DC-0B0F-DE7E-19F4-C95551BB2643}"/>
          </ac:spMkLst>
        </pc:spChg>
        <pc:picChg chg="add mod">
          <ac:chgData name="Pal, Soumyadeep" userId="S::palsoum1@msu.edu::14838f1a-4eac-4913-8c5f-a6b799113123" providerId="AD" clId="Web-{2445190F-32C9-D1BD-ABB1-2663D221655C}" dt="2025-12-10T21:22:34.913" v="91" actId="1076"/>
          <ac:picMkLst>
            <pc:docMk/>
            <pc:sldMk cId="3094927161" sldId="900"/>
            <ac:picMk id="9" creationId="{1D066954-A3F5-8B9F-9986-E295A3A8EF6F}"/>
          </ac:picMkLst>
        </pc:picChg>
      </pc:sldChg>
    </pc:docChg>
  </pc:docChgLst>
  <pc:docChgLst>
    <pc:chgData name="Akintan, Grace" userId="S::akintano@msu.edu::c13b072f-f63e-4afc-84c3-b3cd23be215d" providerId="AD" clId="Web-{90DBBB71-A31D-1967-AA88-02C2F25544E3}"/>
    <pc:docChg chg="modSld">
      <pc:chgData name="Akintan, Grace" userId="S::akintano@msu.edu::c13b072f-f63e-4afc-84c3-b3cd23be215d" providerId="AD" clId="Web-{90DBBB71-A31D-1967-AA88-02C2F25544E3}" dt="2025-12-11T03:10:50.577" v="2" actId="20577"/>
      <pc:docMkLst>
        <pc:docMk/>
      </pc:docMkLst>
      <pc:sldChg chg="modSp">
        <pc:chgData name="Akintan, Grace" userId="S::akintano@msu.edu::c13b072f-f63e-4afc-84c3-b3cd23be215d" providerId="AD" clId="Web-{90DBBB71-A31D-1967-AA88-02C2F25544E3}" dt="2025-12-11T03:10:50.577" v="2" actId="20577"/>
        <pc:sldMkLst>
          <pc:docMk/>
          <pc:sldMk cId="2903010983" sldId="909"/>
        </pc:sldMkLst>
        <pc:spChg chg="mod">
          <ac:chgData name="Akintan, Grace" userId="S::akintano@msu.edu::c13b072f-f63e-4afc-84c3-b3cd23be215d" providerId="AD" clId="Web-{90DBBB71-A31D-1967-AA88-02C2F25544E3}" dt="2025-12-11T03:10:50.577" v="2" actId="20577"/>
          <ac:spMkLst>
            <pc:docMk/>
            <pc:sldMk cId="2903010983" sldId="909"/>
            <ac:spMk id="3" creationId="{D6852496-4DB9-91CB-9D23-A586064721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61F83-41CF-544D-99D6-84FD383C39B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7D813-6A9A-2D46-851F-5DF18DD95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4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D813-6A9A-2D46-851F-5DF18DD95C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0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505AF-BBDA-DACB-F8B0-439C8EF99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AC2D3-0B73-4599-15BB-7A91F1F6A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95C72-C36F-0850-F935-4598A6EBB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89E1F-CF0E-D6D4-21FF-55F29DFBA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D813-6A9A-2D46-851F-5DF18DD95C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FF74-07AE-1D20-A464-0B85F3975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49086-D81E-394E-28E5-8FB7ECC34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5CFCCF-10DF-F950-26A3-D16F750AF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5D78C-4F0D-B624-380B-C8A92CB23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7D813-6A9A-2D46-851F-5DF18DD95C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728844"/>
            <a:ext cx="10363200" cy="130196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ln>
                  <a:noFill/>
                </a:ln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0807"/>
            <a:ext cx="10363200" cy="21023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90008FC-CABA-DD45-BE39-3271E3B3CD86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205D934E-3E61-264D-8682-F58928E18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0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47029"/>
            <a:ext cx="10972800" cy="98181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1 column full width,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9672"/>
            <a:ext cx="10972800" cy="4066495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649192">
              <a:buClr>
                <a:schemeClr val="tx1">
                  <a:lumMod val="75000"/>
                  <a:lumOff val="25000"/>
                </a:schemeClr>
              </a:buClr>
              <a:buSzPct val="85000"/>
              <a:buFont typeface="Wingdings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C717530-0920-AE4C-9404-D3AECD73CFDC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0B4461CB-4CA9-2A43-A3FA-624E1DA48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1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47029"/>
            <a:ext cx="10972800" cy="98181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 baseline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2 columns,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9669"/>
            <a:ext cx="5267605" cy="4296683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E59B69B5-2821-EE4F-82A2-BFB96040B0EC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599938D-0427-3542-974E-F7CD887B3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314795" y="2059669"/>
            <a:ext cx="5267605" cy="4296683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311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79044"/>
            <a:ext cx="10972800" cy="82115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1 column, no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419600"/>
          </a:xfrm>
          <a:prstGeom prst="rect">
            <a:avLst/>
          </a:prstGeom>
        </p:spPr>
        <p:txBody>
          <a:bodyPr wrap="square" numCol="1" anchor="t"/>
          <a:lstStyle>
            <a:lvl1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0" indent="0" algn="l">
              <a:buClr>
                <a:schemeClr val="tx1">
                  <a:lumMod val="75000"/>
                  <a:lumOff val="25000"/>
                </a:schemeClr>
              </a:buClr>
              <a:buFontTx/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B1D6EB5C-60C5-0E4D-B81C-4A25541E8050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4DCE0E26-47BB-FF4B-814B-E43C1B98F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0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875092"/>
            <a:ext cx="109728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0" i="0">
                <a:solidFill>
                  <a:srgbClr val="18453B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1 column,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419600"/>
          </a:xfrm>
          <a:prstGeom prst="rect">
            <a:avLst/>
          </a:prstGeom>
        </p:spPr>
        <p:txBody>
          <a:bodyPr wrap="square" numCol="1" anchor="t"/>
          <a:lstStyle>
            <a:lvl1pPr marL="457178" indent="-457178" algn="l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1pPr>
            <a:lvl2pPr marL="457178" indent="457178" algn="l"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cs typeface="Gotham Book"/>
              </a:defRPr>
            </a:lvl3pPr>
            <a:lvl4pPr>
              <a:defRPr b="0" i="0">
                <a:latin typeface="Gotham Book"/>
                <a:cs typeface="Gotham Book"/>
              </a:defRPr>
            </a:lvl4pPr>
            <a:lvl5pPr>
              <a:defRPr b="0" i="0">
                <a:latin typeface="Gotham Book"/>
                <a:cs typeface="Gotham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6FBCA223-BB44-6E42-A476-86D7FB6E3D54}" type="datetime1">
              <a:rPr lang="en-US" smtClean="0"/>
              <a:t>12/10/2025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95959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>
              <a:defRPr/>
            </a:pPr>
            <a:fld id="{14362E17-3E5F-5C4D-AFD9-BBBB918BE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5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asthead">
            <a:extLst>
              <a:ext uri="{FF2B5EF4-FFF2-40B4-BE49-F238E27FC236}">
                <a16:creationId xmlns:a16="http://schemas.microsoft.com/office/drawing/2014/main" id="{911B9DB7-B6B9-344D-9E04-DAC9A67D7D04}"/>
              </a:ext>
            </a:extLst>
          </p:cNvPr>
          <p:cNvGrpSpPr/>
          <p:nvPr userDrawn="1"/>
        </p:nvGrpSpPr>
        <p:grpSpPr>
          <a:xfrm>
            <a:off x="0" y="1"/>
            <a:ext cx="12192000" cy="328084"/>
            <a:chOff x="0" y="0"/>
            <a:chExt cx="9144000" cy="2460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BE9E51-4C09-6143-971C-9DD2E89AD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9144000" cy="246063"/>
            </a:xfrm>
            <a:prstGeom prst="rect">
              <a:avLst/>
            </a:prstGeom>
            <a:solidFill>
              <a:srgbClr val="18453B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Picture 21" descr="Michigan State University logo">
              <a:extLst>
                <a:ext uri="{FF2B5EF4-FFF2-40B4-BE49-F238E27FC236}">
                  <a16:creationId xmlns:a16="http://schemas.microsoft.com/office/drawing/2014/main" id="{98BD41DC-C861-EA40-A7D0-5F4B59AF9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742443" y="26957"/>
              <a:ext cx="2282231" cy="192657"/>
            </a:xfrm>
            <a:prstGeom prst="rect">
              <a:avLst/>
            </a:prstGeom>
          </p:spPr>
        </p:pic>
        <p:sp>
          <p:nvSpPr>
            <p:cNvPr id="23" name="Chevron 8">
              <a:extLst>
                <a:ext uri="{FF2B5EF4-FFF2-40B4-BE49-F238E27FC236}">
                  <a16:creationId xmlns:a16="http://schemas.microsoft.com/office/drawing/2014/main" id="{9BEA3DE6-BAD5-0A42-A811-B6490EC90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9326" y="0"/>
              <a:ext cx="138756" cy="246063"/>
            </a:xfrm>
            <a:custGeom>
              <a:avLst/>
              <a:gdLst>
                <a:gd name="connsiteX0" fmla="*/ 0 w 218131"/>
                <a:gd name="connsiteY0" fmla="*/ 0 h 246063"/>
                <a:gd name="connsiteX1" fmla="*/ 109066 w 218131"/>
                <a:gd name="connsiteY1" fmla="*/ 0 h 246063"/>
                <a:gd name="connsiteX2" fmla="*/ 218131 w 218131"/>
                <a:gd name="connsiteY2" fmla="*/ 123032 h 246063"/>
                <a:gd name="connsiteX3" fmla="*/ 109066 w 218131"/>
                <a:gd name="connsiteY3" fmla="*/ 246063 h 246063"/>
                <a:gd name="connsiteX4" fmla="*/ 0 w 218131"/>
                <a:gd name="connsiteY4" fmla="*/ 246063 h 246063"/>
                <a:gd name="connsiteX5" fmla="*/ 109066 w 218131"/>
                <a:gd name="connsiteY5" fmla="*/ 123032 h 246063"/>
                <a:gd name="connsiteX6" fmla="*/ 0 w 218131"/>
                <a:gd name="connsiteY6" fmla="*/ 0 h 246063"/>
                <a:gd name="connsiteX0" fmla="*/ 0 w 138756"/>
                <a:gd name="connsiteY0" fmla="*/ 0 h 246063"/>
                <a:gd name="connsiteX1" fmla="*/ 109066 w 138756"/>
                <a:gd name="connsiteY1" fmla="*/ 0 h 246063"/>
                <a:gd name="connsiteX2" fmla="*/ 138756 w 138756"/>
                <a:gd name="connsiteY2" fmla="*/ 129382 h 246063"/>
                <a:gd name="connsiteX3" fmla="*/ 109066 w 138756"/>
                <a:gd name="connsiteY3" fmla="*/ 246063 h 246063"/>
                <a:gd name="connsiteX4" fmla="*/ 0 w 138756"/>
                <a:gd name="connsiteY4" fmla="*/ 246063 h 246063"/>
                <a:gd name="connsiteX5" fmla="*/ 109066 w 138756"/>
                <a:gd name="connsiteY5" fmla="*/ 123032 h 246063"/>
                <a:gd name="connsiteX6" fmla="*/ 0 w 138756"/>
                <a:gd name="connsiteY6" fmla="*/ 0 h 246063"/>
                <a:gd name="connsiteX0" fmla="*/ 0 w 138756"/>
                <a:gd name="connsiteY0" fmla="*/ 0 h 246063"/>
                <a:gd name="connsiteX1" fmla="*/ 109066 w 138756"/>
                <a:gd name="connsiteY1" fmla="*/ 0 h 246063"/>
                <a:gd name="connsiteX2" fmla="*/ 138756 w 138756"/>
                <a:gd name="connsiteY2" fmla="*/ 123032 h 246063"/>
                <a:gd name="connsiteX3" fmla="*/ 109066 w 138756"/>
                <a:gd name="connsiteY3" fmla="*/ 246063 h 246063"/>
                <a:gd name="connsiteX4" fmla="*/ 0 w 138756"/>
                <a:gd name="connsiteY4" fmla="*/ 246063 h 246063"/>
                <a:gd name="connsiteX5" fmla="*/ 109066 w 138756"/>
                <a:gd name="connsiteY5" fmla="*/ 123032 h 246063"/>
                <a:gd name="connsiteX6" fmla="*/ 0 w 138756"/>
                <a:gd name="connsiteY6" fmla="*/ 0 h 246063"/>
                <a:gd name="connsiteX0" fmla="*/ 0 w 138756"/>
                <a:gd name="connsiteY0" fmla="*/ 3175 h 249238"/>
                <a:gd name="connsiteX1" fmla="*/ 26516 w 138756"/>
                <a:gd name="connsiteY1" fmla="*/ 0 h 249238"/>
                <a:gd name="connsiteX2" fmla="*/ 138756 w 138756"/>
                <a:gd name="connsiteY2" fmla="*/ 126207 h 249238"/>
                <a:gd name="connsiteX3" fmla="*/ 109066 w 138756"/>
                <a:gd name="connsiteY3" fmla="*/ 249238 h 249238"/>
                <a:gd name="connsiteX4" fmla="*/ 0 w 138756"/>
                <a:gd name="connsiteY4" fmla="*/ 249238 h 249238"/>
                <a:gd name="connsiteX5" fmla="*/ 109066 w 138756"/>
                <a:gd name="connsiteY5" fmla="*/ 126207 h 249238"/>
                <a:gd name="connsiteX6" fmla="*/ 0 w 138756"/>
                <a:gd name="connsiteY6" fmla="*/ 3175 h 249238"/>
                <a:gd name="connsiteX0" fmla="*/ 0 w 138756"/>
                <a:gd name="connsiteY0" fmla="*/ 3175 h 252413"/>
                <a:gd name="connsiteX1" fmla="*/ 26516 w 138756"/>
                <a:gd name="connsiteY1" fmla="*/ 0 h 252413"/>
                <a:gd name="connsiteX2" fmla="*/ 138756 w 138756"/>
                <a:gd name="connsiteY2" fmla="*/ 126207 h 252413"/>
                <a:gd name="connsiteX3" fmla="*/ 23341 w 138756"/>
                <a:gd name="connsiteY3" fmla="*/ 252413 h 252413"/>
                <a:gd name="connsiteX4" fmla="*/ 0 w 138756"/>
                <a:gd name="connsiteY4" fmla="*/ 249238 h 252413"/>
                <a:gd name="connsiteX5" fmla="*/ 109066 w 138756"/>
                <a:gd name="connsiteY5" fmla="*/ 126207 h 252413"/>
                <a:gd name="connsiteX6" fmla="*/ 0 w 138756"/>
                <a:gd name="connsiteY6" fmla="*/ 3175 h 252413"/>
                <a:gd name="connsiteX0" fmla="*/ 0 w 138756"/>
                <a:gd name="connsiteY0" fmla="*/ 3175 h 255588"/>
                <a:gd name="connsiteX1" fmla="*/ 26516 w 138756"/>
                <a:gd name="connsiteY1" fmla="*/ 0 h 255588"/>
                <a:gd name="connsiteX2" fmla="*/ 138756 w 138756"/>
                <a:gd name="connsiteY2" fmla="*/ 126207 h 255588"/>
                <a:gd name="connsiteX3" fmla="*/ 36041 w 138756"/>
                <a:gd name="connsiteY3" fmla="*/ 255588 h 255588"/>
                <a:gd name="connsiteX4" fmla="*/ 0 w 138756"/>
                <a:gd name="connsiteY4" fmla="*/ 249238 h 255588"/>
                <a:gd name="connsiteX5" fmla="*/ 109066 w 138756"/>
                <a:gd name="connsiteY5" fmla="*/ 126207 h 255588"/>
                <a:gd name="connsiteX6" fmla="*/ 0 w 138756"/>
                <a:gd name="connsiteY6" fmla="*/ 3175 h 255588"/>
                <a:gd name="connsiteX0" fmla="*/ 0 w 138756"/>
                <a:gd name="connsiteY0" fmla="*/ 3175 h 249238"/>
                <a:gd name="connsiteX1" fmla="*/ 26516 w 138756"/>
                <a:gd name="connsiteY1" fmla="*/ 0 h 249238"/>
                <a:gd name="connsiteX2" fmla="*/ 138756 w 138756"/>
                <a:gd name="connsiteY2" fmla="*/ 126207 h 249238"/>
                <a:gd name="connsiteX3" fmla="*/ 32866 w 138756"/>
                <a:gd name="connsiteY3" fmla="*/ 249238 h 249238"/>
                <a:gd name="connsiteX4" fmla="*/ 0 w 138756"/>
                <a:gd name="connsiteY4" fmla="*/ 249238 h 249238"/>
                <a:gd name="connsiteX5" fmla="*/ 109066 w 138756"/>
                <a:gd name="connsiteY5" fmla="*/ 126207 h 249238"/>
                <a:gd name="connsiteX6" fmla="*/ 0 w 138756"/>
                <a:gd name="connsiteY6" fmla="*/ 3175 h 249238"/>
                <a:gd name="connsiteX0" fmla="*/ 0 w 138756"/>
                <a:gd name="connsiteY0" fmla="*/ 0 h 246063"/>
                <a:gd name="connsiteX1" fmla="*/ 36041 w 138756"/>
                <a:gd name="connsiteY1" fmla="*/ 6350 h 246063"/>
                <a:gd name="connsiteX2" fmla="*/ 138756 w 138756"/>
                <a:gd name="connsiteY2" fmla="*/ 123032 h 246063"/>
                <a:gd name="connsiteX3" fmla="*/ 32866 w 138756"/>
                <a:gd name="connsiteY3" fmla="*/ 246063 h 246063"/>
                <a:gd name="connsiteX4" fmla="*/ 0 w 138756"/>
                <a:gd name="connsiteY4" fmla="*/ 246063 h 246063"/>
                <a:gd name="connsiteX5" fmla="*/ 109066 w 138756"/>
                <a:gd name="connsiteY5" fmla="*/ 123032 h 246063"/>
                <a:gd name="connsiteX6" fmla="*/ 0 w 138756"/>
                <a:gd name="connsiteY6" fmla="*/ 0 h 246063"/>
                <a:gd name="connsiteX0" fmla="*/ 0 w 138756"/>
                <a:gd name="connsiteY0" fmla="*/ 3175 h 249238"/>
                <a:gd name="connsiteX1" fmla="*/ 36041 w 138756"/>
                <a:gd name="connsiteY1" fmla="*/ 0 h 249238"/>
                <a:gd name="connsiteX2" fmla="*/ 138756 w 138756"/>
                <a:gd name="connsiteY2" fmla="*/ 126207 h 249238"/>
                <a:gd name="connsiteX3" fmla="*/ 32866 w 138756"/>
                <a:gd name="connsiteY3" fmla="*/ 249238 h 249238"/>
                <a:gd name="connsiteX4" fmla="*/ 0 w 138756"/>
                <a:gd name="connsiteY4" fmla="*/ 249238 h 249238"/>
                <a:gd name="connsiteX5" fmla="*/ 109066 w 138756"/>
                <a:gd name="connsiteY5" fmla="*/ 126207 h 249238"/>
                <a:gd name="connsiteX6" fmla="*/ 0 w 138756"/>
                <a:gd name="connsiteY6" fmla="*/ 3175 h 249238"/>
                <a:gd name="connsiteX0" fmla="*/ 0 w 138756"/>
                <a:gd name="connsiteY0" fmla="*/ 0 h 246063"/>
                <a:gd name="connsiteX1" fmla="*/ 29691 w 138756"/>
                <a:gd name="connsiteY1" fmla="*/ 0 h 246063"/>
                <a:gd name="connsiteX2" fmla="*/ 138756 w 138756"/>
                <a:gd name="connsiteY2" fmla="*/ 123032 h 246063"/>
                <a:gd name="connsiteX3" fmla="*/ 32866 w 138756"/>
                <a:gd name="connsiteY3" fmla="*/ 246063 h 246063"/>
                <a:gd name="connsiteX4" fmla="*/ 0 w 138756"/>
                <a:gd name="connsiteY4" fmla="*/ 246063 h 246063"/>
                <a:gd name="connsiteX5" fmla="*/ 109066 w 138756"/>
                <a:gd name="connsiteY5" fmla="*/ 123032 h 246063"/>
                <a:gd name="connsiteX6" fmla="*/ 0 w 138756"/>
                <a:gd name="connsiteY6" fmla="*/ 0 h 24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756" h="246063">
                  <a:moveTo>
                    <a:pt x="0" y="0"/>
                  </a:moveTo>
                  <a:lnTo>
                    <a:pt x="29691" y="0"/>
                  </a:lnTo>
                  <a:lnTo>
                    <a:pt x="138756" y="123032"/>
                  </a:lnTo>
                  <a:lnTo>
                    <a:pt x="32866" y="246063"/>
                  </a:lnTo>
                  <a:lnTo>
                    <a:pt x="0" y="246063"/>
                  </a:lnTo>
                  <a:lnTo>
                    <a:pt x="109066" y="123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000" dist="23000" dir="5400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9E1988B6-EF7E-9247-B7CC-643F242BF208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ea typeface="+mn-ea"/>
                <a:cs typeface="+mn-cs"/>
              </a:defRPr>
            </a:lvl1pPr>
          </a:lstStyle>
          <a:p>
            <a:pPr>
              <a:defRPr/>
            </a:pPr>
            <a:fld id="{E1544D71-77D6-5B4F-A1FC-5CA064DBD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7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ctr" defTabSz="457178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algn="ctr" defTabSz="457178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2pPr>
      <a:lvl3pPr algn="ctr" defTabSz="457178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3pPr>
      <a:lvl4pPr algn="ctr" defTabSz="457178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4pPr>
      <a:lvl5pPr algn="ctr" defTabSz="457178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5pPr>
      <a:lvl6pPr marL="457178" algn="ctr" defTabSz="457178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6pPr>
      <a:lvl7pPr marL="914354" algn="ctr" defTabSz="457178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7pPr>
      <a:lvl8pPr marL="1371532" algn="ctr" defTabSz="457178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8pPr>
      <a:lvl9pPr marL="1828709" algn="ctr" defTabSz="457178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otham Book" charset="0"/>
          <a:ea typeface="ＭＳ Ｐゴシック" charset="-128"/>
          <a:cs typeface="ＭＳ Ｐゴシック" charset="-128"/>
        </a:defRPr>
      </a:lvl9pPr>
    </p:titleStyle>
    <p:bodyStyle>
      <a:lvl1pPr marL="342882" indent="-342882" algn="l" defTabSz="4571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otham Book"/>
          <a:ea typeface="ＭＳ Ｐゴシック" charset="-128"/>
          <a:cs typeface="ＭＳ Ｐゴシック" charset="-128"/>
        </a:defRPr>
      </a:lvl1pPr>
      <a:lvl2pPr marL="742913" indent="-285737" algn="l" defTabSz="4571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2pPr>
      <a:lvl3pPr marL="1142942" indent="-228589" algn="l" defTabSz="45717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3pPr>
      <a:lvl4pPr marL="1600120" indent="-228589" algn="l" defTabSz="45717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4pPr>
      <a:lvl5pPr marL="2057298" indent="-228589" algn="l" defTabSz="45717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otham Book"/>
          <a:ea typeface="ＭＳ Ｐゴシック" charset="-128"/>
          <a:cs typeface="+mn-cs"/>
        </a:defRPr>
      </a:lvl5pPr>
      <a:lvl6pPr marL="2514474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48EB0-DBB0-2529-4FA3-BBBAEE3C5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977AD2-BFFE-58FB-DEEA-B8F7A4D68529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27D806-0E65-995F-F6BC-1F3DC1B2F764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03E2FFB-F6F7-7E9F-6677-2A25A1D27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90EE70B-A05B-EF83-F424-78584B1EE77A}"/>
              </a:ext>
            </a:extLst>
          </p:cNvPr>
          <p:cNvSpPr txBox="1"/>
          <p:nvPr/>
        </p:nvSpPr>
        <p:spPr>
          <a:xfrm>
            <a:off x="10785815" y="6372073"/>
            <a:ext cx="1225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12/03/2025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83C214-A67F-44FA-BEED-1507921BF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657" y="635592"/>
            <a:ext cx="10363200" cy="1301965"/>
          </a:xfrm>
        </p:spPr>
        <p:txBody>
          <a:bodyPr>
            <a:normAutofit fontScale="90000"/>
          </a:bodyPr>
          <a:lstStyle/>
          <a:p>
            <a:r>
              <a:rPr lang="en-US" i="1"/>
              <a:t>Real-Time Goat Face Recognition Using Convolutional Neural Networks (A Replication and Comparative Study)</a:t>
            </a:r>
            <a:r>
              <a:rPr lang="en-US"/>
              <a:t> 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730513D-4A64-900A-C292-DD4CDE874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657" y="5074964"/>
            <a:ext cx="10363200" cy="1297109"/>
          </a:xfrm>
        </p:spPr>
        <p:txBody>
          <a:bodyPr/>
          <a:lstStyle/>
          <a:p>
            <a:r>
              <a:rPr lang="en-US" sz="1600" b="1"/>
              <a:t>Team Members                        Netid</a:t>
            </a:r>
            <a:r>
              <a:rPr lang="en-US" sz="1600"/>
              <a:t> </a:t>
            </a:r>
          </a:p>
          <a:p>
            <a:r>
              <a:rPr lang="en-US" sz="1600"/>
              <a:t> Ifeanyi Nwaneri                       Nwanerii</a:t>
            </a:r>
          </a:p>
          <a:p>
            <a:r>
              <a:rPr lang="en-US" sz="1600"/>
              <a:t>Akintan Grace                            Akintano </a:t>
            </a:r>
          </a:p>
          <a:p>
            <a:r>
              <a:rPr lang="en-US" sz="1600"/>
              <a:t>Soumadeep Pal                         Palsoum1 </a:t>
            </a: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D30E9-8D85-DE73-5B15-975159838C32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pic>
        <p:nvPicPr>
          <p:cNvPr id="14" name="Goat_Detection_Video_Generation">
            <a:hlinkClick r:id="" action="ppaction://media"/>
            <a:extLst>
              <a:ext uri="{FF2B5EF4-FFF2-40B4-BE49-F238E27FC236}">
                <a16:creationId xmlns:a16="http://schemas.microsoft.com/office/drawing/2014/main" id="{6BC2359F-0132-A3CA-E0BF-13295C68C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2070" y="1855598"/>
            <a:ext cx="6007860" cy="31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4054-C58A-25FB-8B30-9267AC141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34C0-EF30-5828-FE23-5269982F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 – Face Extraction and Alignment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E698F2-366E-E333-A510-63C6CA9C7167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59B4B6-F767-4F01-A2C2-C4C4A168F970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CFAC29C-2A7B-0D5D-8583-4D5A2A31C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21646E-67AF-2172-0BA2-4DA1C0F13FBE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86E78F-D172-3D68-835B-00194BA2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2" name="Picture 11" descr="A goat tied to a wooden fence&#10;&#10;AI-generated content may be incorrect.">
            <a:extLst>
              <a:ext uri="{FF2B5EF4-FFF2-40B4-BE49-F238E27FC236}">
                <a16:creationId xmlns:a16="http://schemas.microsoft.com/office/drawing/2014/main" id="{6A7FEC2E-962F-6CBC-B91D-93EE1DD7F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35" y="1763021"/>
            <a:ext cx="2308939" cy="1640563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FFF2A4AF-CA03-3DEC-4906-BF04E994A1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0533" y="30555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 descr="A black and white goat in a pen&#10;&#10;AI-generated content may be incorrect.">
            <a:extLst>
              <a:ext uri="{FF2B5EF4-FFF2-40B4-BE49-F238E27FC236}">
                <a16:creationId xmlns:a16="http://schemas.microsoft.com/office/drawing/2014/main" id="{AD67D63D-B4AB-613D-42CB-E3B1A2ED7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020" y="1699416"/>
            <a:ext cx="2317307" cy="1729584"/>
          </a:xfrm>
          <a:prstGeom prst="rect">
            <a:avLst/>
          </a:prstGeom>
        </p:spPr>
      </p:pic>
      <p:pic>
        <p:nvPicPr>
          <p:cNvPr id="24" name="Picture 23" descr="A black and white goat in a pen&#10;&#10;AI-generated content may be incorrect.">
            <a:extLst>
              <a:ext uri="{FF2B5EF4-FFF2-40B4-BE49-F238E27FC236}">
                <a16:creationId xmlns:a16="http://schemas.microsoft.com/office/drawing/2014/main" id="{44ADC409-4BDD-2FD5-0ECC-904A4DD94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173" y="1678856"/>
            <a:ext cx="2087828" cy="1724728"/>
          </a:xfrm>
          <a:prstGeom prst="rect">
            <a:avLst/>
          </a:prstGeom>
        </p:spPr>
      </p:pic>
      <p:pic>
        <p:nvPicPr>
          <p:cNvPr id="26" name="Picture 25" descr="A close up of a goat's face&#10;&#10;AI-generated content may be incorrect.">
            <a:extLst>
              <a:ext uri="{FF2B5EF4-FFF2-40B4-BE49-F238E27FC236}">
                <a16:creationId xmlns:a16="http://schemas.microsoft.com/office/drawing/2014/main" id="{2538370C-533F-ED73-C94B-4D6B1AA9E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847" y="1686365"/>
            <a:ext cx="1651000" cy="17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A90E-2F5E-B0C2-2F3D-57357DB5A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4196-0588-E57B-6503-A0ADBD0F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 – Face Extraction and Alignment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6C47CC-57EC-21A7-01CE-C471662E39CF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485F06-D35C-16A8-2025-E6AF1A5C94E1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6E0F6E-28E6-6451-93F4-3BA37D4D6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076B48-CB8C-ABAE-6244-6FA79682D3B1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FD51C4-DEF9-E389-1C77-1B85C304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2" name="Picture 11" descr="A goat tied to a wooden fence&#10;&#10;AI-generated content may be incorrect.">
            <a:extLst>
              <a:ext uri="{FF2B5EF4-FFF2-40B4-BE49-F238E27FC236}">
                <a16:creationId xmlns:a16="http://schemas.microsoft.com/office/drawing/2014/main" id="{0D554C35-FB6D-C625-E2BE-3AE89767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35" y="1763021"/>
            <a:ext cx="2308939" cy="1640563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935F097F-3B0B-8296-FEDC-005143B226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0533" y="30555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 descr="A black and white goat in a pen&#10;&#10;AI-generated content may be incorrect.">
            <a:extLst>
              <a:ext uri="{FF2B5EF4-FFF2-40B4-BE49-F238E27FC236}">
                <a16:creationId xmlns:a16="http://schemas.microsoft.com/office/drawing/2014/main" id="{A85C1DEE-9AEC-F36A-4B82-11547C5DB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020" y="1699416"/>
            <a:ext cx="2317307" cy="1729584"/>
          </a:xfrm>
          <a:prstGeom prst="rect">
            <a:avLst/>
          </a:prstGeom>
        </p:spPr>
      </p:pic>
      <p:pic>
        <p:nvPicPr>
          <p:cNvPr id="24" name="Picture 23" descr="A black and white goat in a pen&#10;&#10;AI-generated content may be incorrect.">
            <a:extLst>
              <a:ext uri="{FF2B5EF4-FFF2-40B4-BE49-F238E27FC236}">
                <a16:creationId xmlns:a16="http://schemas.microsoft.com/office/drawing/2014/main" id="{3F226860-53A3-F8A4-91A3-13D2E484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173" y="1678856"/>
            <a:ext cx="2087828" cy="1724728"/>
          </a:xfrm>
          <a:prstGeom prst="rect">
            <a:avLst/>
          </a:prstGeom>
        </p:spPr>
      </p:pic>
      <p:pic>
        <p:nvPicPr>
          <p:cNvPr id="26" name="Picture 25" descr="A close up of a goat's face&#10;&#10;AI-generated content may be incorrect.">
            <a:extLst>
              <a:ext uri="{FF2B5EF4-FFF2-40B4-BE49-F238E27FC236}">
                <a16:creationId xmlns:a16="http://schemas.microsoft.com/office/drawing/2014/main" id="{F33FDFF1-4284-2357-5906-1C9C8B70B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847" y="1686365"/>
            <a:ext cx="1651000" cy="1729584"/>
          </a:xfrm>
          <a:prstGeom prst="rect">
            <a:avLst/>
          </a:prstGeom>
        </p:spPr>
      </p:pic>
      <p:pic>
        <p:nvPicPr>
          <p:cNvPr id="3" name="Picture 2" descr="A collage of a white goat&#10;&#10;AI-generated content may be incorrect.">
            <a:extLst>
              <a:ext uri="{FF2B5EF4-FFF2-40B4-BE49-F238E27FC236}">
                <a16:creationId xmlns:a16="http://schemas.microsoft.com/office/drawing/2014/main" id="{3682706A-A93F-1E99-B769-33F34C241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0006" y="4306088"/>
            <a:ext cx="3871988" cy="20777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8CA362D-3695-5A92-70E4-E0667869E705}"/>
              </a:ext>
            </a:extLst>
          </p:cNvPr>
          <p:cNvSpPr txBox="1">
            <a:spLocks/>
          </p:cNvSpPr>
          <p:nvPr/>
        </p:nvSpPr>
        <p:spPr>
          <a:xfrm>
            <a:off x="1171773" y="3710753"/>
            <a:ext cx="109728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178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178"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354"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532"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709"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/>
              <a:t>Noise Reduction Using Histogram Equalization and Bilateral Filter</a:t>
            </a:r>
          </a:p>
        </p:txBody>
      </p:sp>
    </p:spTree>
    <p:extLst>
      <p:ext uri="{BB962C8B-B14F-4D97-AF65-F5344CB8AC3E}">
        <p14:creationId xmlns:p14="http://schemas.microsoft.com/office/powerpoint/2010/main" val="68553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1FC3-75EF-C8FE-E96D-A74CE951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 – Selection Criteria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086138-5AC8-402A-8B09-C2EF3F6C0752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86937AF-6B67-79CC-564D-EA4FC6B8987C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CCD199F-EF42-8F36-C587-FFB3FE945E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043A860-1BFC-3F44-C4D1-CA30699B11B0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3960A-DF5E-D196-B8EF-4EB9D871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AE8D1-12B3-6696-3BD3-4786C7A4EE2E}"/>
              </a:ext>
            </a:extLst>
          </p:cNvPr>
          <p:cNvSpPr txBox="1"/>
          <p:nvPr/>
        </p:nvSpPr>
        <p:spPr>
          <a:xfrm>
            <a:off x="816429" y="5234272"/>
            <a:ext cx="5712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Condition for image alignment:</a:t>
            </a:r>
          </a:p>
          <a:p>
            <a:r>
              <a:rPr lang="en-US"/>
              <a:t>	Two eyes most be visible; only then can the centroid and the angle of alignment be calculated </a:t>
            </a:r>
          </a:p>
        </p:txBody>
      </p:sp>
      <p:pic>
        <p:nvPicPr>
          <p:cNvPr id="11" name="Content Placeholder 10" descr="A goat with a face drawn on it&#10;&#10;AI-generated content may be incorrect.">
            <a:extLst>
              <a:ext uri="{FF2B5EF4-FFF2-40B4-BE49-F238E27FC236}">
                <a16:creationId xmlns:a16="http://schemas.microsoft.com/office/drawing/2014/main" id="{4A55D4B6-BB43-98EB-5C65-8068D4966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7734" y="1801769"/>
            <a:ext cx="3810000" cy="28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6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0D766-7EAE-04E4-FA52-063E95040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6390-B32F-B9F5-CB31-BFE9C451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 – Sample 10 classes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E27C47-4A84-E09C-B1E9-4F9C8BB9FE91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5CECF82-5286-1F5D-6136-2D2ADE835EAD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A92880-6BEE-863A-04CF-02B9DBE89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CBDD8AC-D049-8C9B-CB5F-AA9B20166927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F2F43-4FEE-26B2-1682-8698C5D9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3" name="Picture 12" descr="A goat walking on a brick path&#10;&#10;AI-generated content may be incorrect.">
            <a:extLst>
              <a:ext uri="{FF2B5EF4-FFF2-40B4-BE49-F238E27FC236}">
                <a16:creationId xmlns:a16="http://schemas.microsoft.com/office/drawing/2014/main" id="{CEB96B52-AAC9-7569-2E42-116B157BC4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46" t="11747" r="28538" b="17477"/>
          <a:stretch>
            <a:fillRect/>
          </a:stretch>
        </p:blipFill>
        <p:spPr>
          <a:xfrm>
            <a:off x="784139" y="1498474"/>
            <a:ext cx="1983083" cy="2001911"/>
          </a:xfrm>
          <a:prstGeom prst="rect">
            <a:avLst/>
          </a:prstGeom>
        </p:spPr>
      </p:pic>
      <p:pic>
        <p:nvPicPr>
          <p:cNvPr id="15" name="Picture 14" descr="A white goat with a number on it&#10;&#10;AI-generated content may be incorrect.">
            <a:extLst>
              <a:ext uri="{FF2B5EF4-FFF2-40B4-BE49-F238E27FC236}">
                <a16:creationId xmlns:a16="http://schemas.microsoft.com/office/drawing/2014/main" id="{2E76EB80-0A84-8846-3005-D174CC75E3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77" r="28407"/>
          <a:stretch>
            <a:fillRect/>
          </a:stretch>
        </p:blipFill>
        <p:spPr>
          <a:xfrm>
            <a:off x="2794672" y="1509110"/>
            <a:ext cx="1966976" cy="1991276"/>
          </a:xfrm>
          <a:prstGeom prst="rect">
            <a:avLst/>
          </a:prstGeom>
        </p:spPr>
      </p:pic>
      <p:pic>
        <p:nvPicPr>
          <p:cNvPr id="17" name="Picture 16" descr="A white goat standing on brick ground&#10;&#10;AI-generated content may be incorrect.">
            <a:extLst>
              <a:ext uri="{FF2B5EF4-FFF2-40B4-BE49-F238E27FC236}">
                <a16:creationId xmlns:a16="http://schemas.microsoft.com/office/drawing/2014/main" id="{9F825D41-C441-E4AA-B71B-2C87B52475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015" t="-1107" r="30669" b="1107"/>
          <a:stretch>
            <a:fillRect/>
          </a:stretch>
        </p:blipFill>
        <p:spPr>
          <a:xfrm>
            <a:off x="4789098" y="1480462"/>
            <a:ext cx="1983084" cy="2044856"/>
          </a:xfrm>
          <a:prstGeom prst="rect">
            <a:avLst/>
          </a:prstGeom>
        </p:spPr>
      </p:pic>
      <p:pic>
        <p:nvPicPr>
          <p:cNvPr id="19" name="Picture 18" descr="A white goat in a cage&#10;&#10;AI-generated content may be incorrect.">
            <a:extLst>
              <a:ext uri="{FF2B5EF4-FFF2-40B4-BE49-F238E27FC236}">
                <a16:creationId xmlns:a16="http://schemas.microsoft.com/office/drawing/2014/main" id="{519104C0-E6ED-B922-E976-AF185E251D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96" r="34959" b="26043"/>
          <a:stretch>
            <a:fillRect/>
          </a:stretch>
        </p:blipFill>
        <p:spPr>
          <a:xfrm>
            <a:off x="6906001" y="1498474"/>
            <a:ext cx="2142125" cy="2001911"/>
          </a:xfrm>
          <a:prstGeom prst="rect">
            <a:avLst/>
          </a:prstGeom>
        </p:spPr>
      </p:pic>
      <p:pic>
        <p:nvPicPr>
          <p:cNvPr id="21" name="Picture 20" descr="A white goat standing on a brick surface&#10;&#10;AI-generated content may be incorrect.">
            <a:extLst>
              <a:ext uri="{FF2B5EF4-FFF2-40B4-BE49-F238E27FC236}">
                <a16:creationId xmlns:a16="http://schemas.microsoft.com/office/drawing/2014/main" id="{463C2920-61D7-D766-46FE-FDA20CCBF4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38" t="8617" r="11882" b="-571"/>
          <a:stretch>
            <a:fillRect/>
          </a:stretch>
        </p:blipFill>
        <p:spPr>
          <a:xfrm>
            <a:off x="9086195" y="1509110"/>
            <a:ext cx="2728915" cy="2016208"/>
          </a:xfrm>
          <a:prstGeom prst="rect">
            <a:avLst/>
          </a:prstGeom>
        </p:spPr>
      </p:pic>
      <p:pic>
        <p:nvPicPr>
          <p:cNvPr id="23" name="Picture 22" descr="A white goat standing on a brick surface&#10;&#10;AI-generated content may be incorrect.">
            <a:extLst>
              <a:ext uri="{FF2B5EF4-FFF2-40B4-BE49-F238E27FC236}">
                <a16:creationId xmlns:a16="http://schemas.microsoft.com/office/drawing/2014/main" id="{9174518B-C61C-C2D2-18A2-D2CEFB83BE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897"/>
          <a:stretch>
            <a:fillRect/>
          </a:stretch>
        </p:blipFill>
        <p:spPr>
          <a:xfrm>
            <a:off x="609600" y="3975883"/>
            <a:ext cx="2262817" cy="2138604"/>
          </a:xfrm>
          <a:prstGeom prst="rect">
            <a:avLst/>
          </a:prstGeom>
        </p:spPr>
      </p:pic>
      <p:pic>
        <p:nvPicPr>
          <p:cNvPr id="25" name="Picture 24" descr="A white goat standing on brick ground&#10;&#10;AI-generated content may be incorrect.">
            <a:extLst>
              <a:ext uri="{FF2B5EF4-FFF2-40B4-BE49-F238E27FC236}">
                <a16:creationId xmlns:a16="http://schemas.microsoft.com/office/drawing/2014/main" id="{E0CD02C1-32CB-0302-AD67-8C58DD3938D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6033" b="-283"/>
          <a:stretch>
            <a:fillRect/>
          </a:stretch>
        </p:blipFill>
        <p:spPr>
          <a:xfrm>
            <a:off x="2872417" y="3947446"/>
            <a:ext cx="2109668" cy="2138604"/>
          </a:xfrm>
          <a:prstGeom prst="rect">
            <a:avLst/>
          </a:prstGeom>
        </p:spPr>
      </p:pic>
      <p:pic>
        <p:nvPicPr>
          <p:cNvPr id="27" name="Picture 26" descr="A white goat standing in grass&#10;&#10;AI-generated content may be incorrect.">
            <a:extLst>
              <a:ext uri="{FF2B5EF4-FFF2-40B4-BE49-F238E27FC236}">
                <a16:creationId xmlns:a16="http://schemas.microsoft.com/office/drawing/2014/main" id="{A0C56245-221A-6002-9A9F-834A6108E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6043" y="3947446"/>
            <a:ext cx="2109668" cy="2095185"/>
          </a:xfrm>
          <a:prstGeom prst="rect">
            <a:avLst/>
          </a:prstGeom>
        </p:spPr>
      </p:pic>
      <p:pic>
        <p:nvPicPr>
          <p:cNvPr id="29" name="Picture 28" descr="A white goat standing in dirt&#10;&#10;AI-generated content may be incorrect.">
            <a:extLst>
              <a:ext uri="{FF2B5EF4-FFF2-40B4-BE49-F238E27FC236}">
                <a16:creationId xmlns:a16="http://schemas.microsoft.com/office/drawing/2014/main" id="{B3C2C462-958A-60CE-5C73-D74E589504C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385" t="10917" r="6268" b="3299"/>
          <a:stretch>
            <a:fillRect/>
          </a:stretch>
        </p:blipFill>
        <p:spPr>
          <a:xfrm>
            <a:off x="7139669" y="3947446"/>
            <a:ext cx="2377428" cy="2094578"/>
          </a:xfrm>
          <a:prstGeom prst="rect">
            <a:avLst/>
          </a:prstGeom>
        </p:spPr>
      </p:pic>
      <p:pic>
        <p:nvPicPr>
          <p:cNvPr id="32" name="Picture 31" descr="A white goat with a number on it&#10;&#10;AI-generated content may be incorrect.">
            <a:extLst>
              <a:ext uri="{FF2B5EF4-FFF2-40B4-BE49-F238E27FC236}">
                <a16:creationId xmlns:a16="http://schemas.microsoft.com/office/drawing/2014/main" id="{5D66EDD6-528C-699F-9E81-B93DF567336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695" t="7944"/>
          <a:stretch>
            <a:fillRect/>
          </a:stretch>
        </p:blipFill>
        <p:spPr>
          <a:xfrm>
            <a:off x="9541055" y="3969764"/>
            <a:ext cx="2377428" cy="204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95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69943-AC37-6DBB-410A-9AA69A751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5AE8-5C01-DA67-FEDE-32CB9A38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 – Extracted and Aligned 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0D67B3-2D66-47C3-56F3-487BF96533C9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CC51A92-4B2A-913F-E1BA-D350EC57F576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CBEE79C-7708-3E57-3811-8A70CCD87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EFB30D-9AE8-895A-CB64-F252462D5C65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65F0F-1748-98BC-7531-C95EB5B4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1" name="Picture 10" descr="A collage of a goat&#10;&#10;AI-generated content may be incorrect.">
            <a:extLst>
              <a:ext uri="{FF2B5EF4-FFF2-40B4-BE49-F238E27FC236}">
                <a16:creationId xmlns:a16="http://schemas.microsoft.com/office/drawing/2014/main" id="{F227ABBB-79B6-E165-6C91-3E69E0BF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46"/>
          <a:stretch>
            <a:fillRect/>
          </a:stretch>
        </p:blipFill>
        <p:spPr>
          <a:xfrm>
            <a:off x="1277946" y="1442632"/>
            <a:ext cx="9636108" cy="39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09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29FB7-C44E-E6BE-6D25-DFB9A6069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0EB96B2-A680-F756-27F9-B6D4CEC4C2FC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13CAFEB-A079-B691-9DE3-17ECE9A6F6B5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F699B32-B851-D4D9-558B-F764E1DAD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D7B5A7-D712-5E2E-778F-95EFF86D16C3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361819-DE67-DB6B-7485-6F673A8D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9B31B5-A315-D8D2-7EB3-FF97B79DFE5B}"/>
              </a:ext>
            </a:extLst>
          </p:cNvPr>
          <p:cNvSpPr/>
          <p:nvPr/>
        </p:nvSpPr>
        <p:spPr>
          <a:xfrm>
            <a:off x="0" y="3007453"/>
            <a:ext cx="12192000" cy="843093"/>
          </a:xfrm>
          <a:prstGeom prst="rect">
            <a:avLst/>
          </a:prstGeom>
          <a:solidFill>
            <a:srgbClr val="0A3C1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Landmark Detection </a:t>
            </a:r>
          </a:p>
        </p:txBody>
      </p:sp>
    </p:spTree>
    <p:extLst>
      <p:ext uri="{BB962C8B-B14F-4D97-AF65-F5344CB8AC3E}">
        <p14:creationId xmlns:p14="http://schemas.microsoft.com/office/powerpoint/2010/main" val="229843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38C0-B5DF-D1A0-6525-808884D0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8FE5-C63B-172B-65CF-E55768BE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ea typeface="ＭＳ Ｐゴシック"/>
              </a:rPr>
              <a:t>YOLOv4</a:t>
            </a:r>
            <a:endParaRPr lang="en-US"/>
          </a:p>
        </p:txBody>
      </p:sp>
      <p:pic>
        <p:nvPicPr>
          <p:cNvPr id="9" name="Content Placeholder 8" descr="A diagram of a device&#10;&#10;AI-generated content may be incorrect.">
            <a:extLst>
              <a:ext uri="{FF2B5EF4-FFF2-40B4-BE49-F238E27FC236}">
                <a16:creationId xmlns:a16="http://schemas.microsoft.com/office/drawing/2014/main" id="{EBAE1C27-50E0-9EE9-B0D4-EC9E6CD78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03" y="1844617"/>
            <a:ext cx="8132076" cy="37438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22B4F3B-1845-5306-8044-87AAF5349BCD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16732F4-0D68-2580-30D7-BAAD1796DEE7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E0C8CD4-6C8F-27DB-BA9C-E719A0776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3D5FF1-610B-CEB9-4A85-FE2787DB14B2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C32635-E451-71A9-553A-4C461A5C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8CEFC1-6569-99DA-03B1-1057401D2F29}"/>
              </a:ext>
            </a:extLst>
          </p:cNvPr>
          <p:cNvSpPr txBox="1">
            <a:spLocks/>
          </p:cNvSpPr>
          <p:nvPr/>
        </p:nvSpPr>
        <p:spPr>
          <a:xfrm>
            <a:off x="8574656" y="1916502"/>
            <a:ext cx="3367178" cy="3427563"/>
          </a:xfrm>
          <a:prstGeom prst="rect">
            <a:avLst/>
          </a:prstGeom>
        </p:spPr>
        <p:txBody>
          <a:bodyPr wrap="square" lIns="91440" tIns="45720" rIns="91440" bIns="45720" numCol="1" anchor="t"/>
          <a:lstStyle>
            <a:lvl1pPr marL="457178" indent="-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457178" indent="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2942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120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298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474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>
                <a:ea typeface="ＭＳ Ｐゴシック"/>
              </a:rPr>
              <a:t>We use this multistage detection pipeline </a:t>
            </a:r>
          </a:p>
          <a:p>
            <a:pPr marL="457200" indent="-457200">
              <a:buClr>
                <a:srgbClr val="404040"/>
              </a:buClr>
            </a:pPr>
            <a:r>
              <a:rPr lang="en-US">
                <a:ea typeface="ＭＳ Ｐゴシック"/>
              </a:rPr>
              <a:t>Initialize with pretrained YOLOv4 backbone and neck</a:t>
            </a:r>
          </a:p>
          <a:p>
            <a:pPr marL="457200" indent="-457200">
              <a:buClr>
                <a:srgbClr val="404040"/>
              </a:buClr>
            </a:pPr>
            <a:r>
              <a:rPr lang="en-US">
                <a:ea typeface="ＭＳ Ｐゴシック"/>
              </a:rPr>
              <a:t>Modify head for 4 classes</a:t>
            </a:r>
          </a:p>
        </p:txBody>
      </p:sp>
    </p:spTree>
    <p:extLst>
      <p:ext uri="{BB962C8B-B14F-4D97-AF65-F5344CB8AC3E}">
        <p14:creationId xmlns:p14="http://schemas.microsoft.com/office/powerpoint/2010/main" val="163829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07F02-8492-A387-DD90-FC3F44A2C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9EAF-5B4F-BF2E-E7D3-5B09212F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ea typeface="ＭＳ Ｐゴシック"/>
              </a:rPr>
              <a:t>YOLOv4 Output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953D5-2679-ADA1-ADE8-A08C906007CF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3E10E0D-7A6C-C672-F7E9-413C8029850B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35F7D8F-B9B1-5B6B-0323-6170D6B18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11765E-5411-1DF4-4025-44884E403ADC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555943-FAE7-D100-3207-3A4C823E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1" name="Content Placeholder 10" descr="A dog looking out a window&#10;&#10;AI-generated content may be incorrect.">
            <a:extLst>
              <a:ext uri="{FF2B5EF4-FFF2-40B4-BE49-F238E27FC236}">
                <a16:creationId xmlns:a16="http://schemas.microsoft.com/office/drawing/2014/main" id="{890BE141-2543-B3A6-18E7-BF4421F70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698" y="1855176"/>
            <a:ext cx="7217433" cy="398153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54C7C1-78D1-3A7F-9B2D-BDB2BC461448}"/>
              </a:ext>
            </a:extLst>
          </p:cNvPr>
          <p:cNvSpPr txBox="1">
            <a:spLocks/>
          </p:cNvSpPr>
          <p:nvPr/>
        </p:nvSpPr>
        <p:spPr>
          <a:xfrm>
            <a:off x="8128958" y="2175295"/>
            <a:ext cx="3453442" cy="3844506"/>
          </a:xfrm>
          <a:prstGeom prst="rect">
            <a:avLst/>
          </a:prstGeom>
        </p:spPr>
        <p:txBody>
          <a:bodyPr wrap="square" lIns="91440" tIns="45720" rIns="91440" bIns="45720" numCol="1" anchor="t"/>
          <a:lstStyle>
            <a:lvl1pPr marL="457178" indent="-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457178" indent="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2942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120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298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474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ＭＳ Ｐゴシック"/>
              </a:rPr>
              <a:t>Losses are based on these outputs :</a:t>
            </a:r>
            <a:endParaRPr lang="en-US"/>
          </a:p>
          <a:p>
            <a:pPr marL="456565" indent="-456565"/>
            <a:r>
              <a:rPr lang="en-US">
                <a:ea typeface="ＭＳ Ｐゴシック"/>
              </a:rPr>
              <a:t>Localization loss</a:t>
            </a:r>
            <a:endParaRPr lang="en-US"/>
          </a:p>
          <a:p>
            <a:pPr marL="456565" indent="-456565">
              <a:buClr>
                <a:srgbClr val="404040"/>
              </a:buClr>
            </a:pPr>
            <a:r>
              <a:rPr lang="en-US" err="1">
                <a:ea typeface="ＭＳ Ｐゴシック"/>
              </a:rPr>
              <a:t>Objectness</a:t>
            </a:r>
            <a:r>
              <a:rPr lang="en-US">
                <a:ea typeface="ＭＳ Ｐゴシック"/>
              </a:rPr>
              <a:t> loss</a:t>
            </a:r>
          </a:p>
          <a:p>
            <a:pPr marL="456565" indent="-456565">
              <a:buClr>
                <a:srgbClr val="404040"/>
              </a:buClr>
            </a:pPr>
            <a:r>
              <a:rPr lang="en-US">
                <a:ea typeface="ＭＳ Ｐゴシック"/>
              </a:rPr>
              <a:t>Classification loss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8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71064-0940-9856-1FAF-E4F783764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283B-68CC-BC92-26EF-50857F19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ea typeface="ＭＳ Ｐゴシック"/>
              </a:rPr>
              <a:t>Detection training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501DC-0B0F-DE7E-19F4-C95551BB2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835" y="2203281"/>
            <a:ext cx="4591559" cy="2455515"/>
          </a:xfrm>
        </p:spPr>
        <p:txBody>
          <a:bodyPr wrap="square" lIns="91440" tIns="45720" rIns="91440" bIns="45720" numCol="1" anchor="t"/>
          <a:lstStyle/>
          <a:p>
            <a:pPr marL="456565" indent="-456565"/>
            <a:r>
              <a:rPr lang="en-US">
                <a:ea typeface="ＭＳ Ｐゴシック"/>
              </a:rPr>
              <a:t>Loss decreases quite well</a:t>
            </a:r>
          </a:p>
          <a:p>
            <a:pPr marL="456565" indent="-456565">
              <a:buClr>
                <a:srgbClr val="404040"/>
              </a:buClr>
            </a:pPr>
            <a:r>
              <a:rPr lang="en-US">
                <a:ea typeface="ＭＳ Ｐゴシック"/>
              </a:rPr>
              <a:t>Unfortunately, the test results do not work</a:t>
            </a:r>
          </a:p>
          <a:p>
            <a:pPr marL="456565" lvl="1" indent="456565">
              <a:buClr>
                <a:srgbClr val="404040"/>
              </a:buClr>
              <a:buFont typeface="Courier New"/>
              <a:buChar char="o"/>
            </a:pPr>
            <a:r>
              <a:rPr lang="en-US">
                <a:ea typeface="ＭＳ Ｐゴシック"/>
              </a:rPr>
              <a:t>mean Average Precision  = 5.9 %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52BD1-CEBF-32CC-2B99-00AF94EC3C84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3E76AF9-FEDE-2012-B87B-DC6E6F2B2E63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B26DCBA-734E-A6EB-6BC1-3C7ED54D4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04AD99A-45B2-DD81-4929-343E60B1BF66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93C81F-FBE8-4937-E082-B297598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9" name="Picture 8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D066954-A3F5-8B9F-9986-E295A3A8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43" y="1984460"/>
            <a:ext cx="5752625" cy="37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2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99687-EABF-31BC-FB6A-F27160B9E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02EA603-7970-9F4E-3EAF-3CFA5A2FC4A5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013EE1-65EE-F866-F229-DCB3D32B11AC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69044ED-F911-9799-0204-6CF8EAF7B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4A84D9-6EBE-5E31-04F1-D6EBC383729B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89B5BA-BBF3-CA59-4076-0BAF246A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531DB6-20ED-4138-FF21-67B59EC12F9D}"/>
              </a:ext>
            </a:extLst>
          </p:cNvPr>
          <p:cNvSpPr/>
          <p:nvPr/>
        </p:nvSpPr>
        <p:spPr>
          <a:xfrm>
            <a:off x="0" y="3007453"/>
            <a:ext cx="12192000" cy="843093"/>
          </a:xfrm>
          <a:prstGeom prst="rect">
            <a:avLst/>
          </a:prstGeom>
          <a:solidFill>
            <a:srgbClr val="0A3C1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18022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B90B-75AA-923C-1D09-AACE4181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46766-EBF9-1EFF-0E16-5727781B4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numCol="1" anchor="t"/>
          <a:lstStyle/>
          <a:p>
            <a:pPr marL="456565" indent="-456565"/>
            <a:r>
              <a:rPr lang="en-US">
                <a:ea typeface="ＭＳ Ｐゴシック"/>
              </a:rPr>
              <a:t>Introduction</a:t>
            </a:r>
          </a:p>
          <a:p>
            <a:pPr marL="456565" indent="-456565">
              <a:buClr>
                <a:srgbClr val="404040"/>
              </a:buClr>
            </a:pPr>
            <a:r>
              <a:rPr lang="en-US">
                <a:ea typeface="ＭＳ Ｐゴシック"/>
              </a:rPr>
              <a:t>Methods</a:t>
            </a:r>
          </a:p>
          <a:p>
            <a:pPr marL="456565" indent="-456565">
              <a:buClr>
                <a:srgbClr val="404040"/>
              </a:buClr>
            </a:pPr>
            <a:r>
              <a:rPr lang="en-US">
                <a:ea typeface="ＭＳ Ｐゴシック"/>
              </a:rPr>
              <a:t>Results </a:t>
            </a:r>
            <a:endParaRPr lang="en-US"/>
          </a:p>
          <a:p>
            <a:pPr marL="456565" indent="-456565">
              <a:buClr>
                <a:srgbClr val="404040"/>
              </a:buClr>
            </a:pPr>
            <a:r>
              <a:rPr lang="en-US">
                <a:ea typeface="ＭＳ Ｐゴシック"/>
              </a:rPr>
              <a:t>Summary</a:t>
            </a:r>
            <a:endParaRPr lang="en-US"/>
          </a:p>
          <a:p>
            <a:pPr marL="456565" indent="-456565">
              <a:buClr>
                <a:srgbClr val="404040"/>
              </a:buClr>
            </a:pPr>
            <a:r>
              <a:rPr lang="en-US">
                <a:ea typeface="ＭＳ Ｐゴシック"/>
              </a:rPr>
              <a:t>Conclusion </a:t>
            </a:r>
            <a:endParaRPr lang="en-US"/>
          </a:p>
          <a:p>
            <a:pPr marL="456565" indent="-456565">
              <a:buClr>
                <a:srgbClr val="404040"/>
              </a:buClr>
            </a:pPr>
            <a:r>
              <a:rPr lang="en-US">
                <a:ea typeface="ＭＳ Ｐゴシック"/>
              </a:rPr>
              <a:t>References </a:t>
            </a:r>
            <a:endParaRPr lang="en-US"/>
          </a:p>
          <a:p>
            <a:pPr marL="456565" indent="-456565">
              <a:buClr>
                <a:srgbClr val="404040"/>
              </a:buClr>
            </a:pPr>
            <a:endParaRPr lang="en-US"/>
          </a:p>
          <a:p>
            <a:pPr marL="456565" indent="-456565">
              <a:buClr>
                <a:srgbClr val="404040"/>
              </a:buClr>
            </a:pPr>
            <a:endParaRPr lang="en-US"/>
          </a:p>
          <a:p>
            <a:pPr marL="456565" indent="-456565">
              <a:buClr>
                <a:srgbClr val="404040"/>
              </a:buClr>
            </a:pPr>
            <a:endParaRPr lang="en-US"/>
          </a:p>
          <a:p>
            <a:pPr marL="456565" indent="-456565">
              <a:buClr>
                <a:srgbClr val="404040"/>
              </a:buClr>
            </a:pP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542CFB-B0E5-33F2-F2A5-7C221E1226EA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24A8C-CDAF-5603-9E30-B53D48C7374E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23C4B2-781B-F345-208A-300ADCC5E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8A96CC9-3D3B-F2D6-74F6-6F8753927842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CE612D-02F0-9BB6-AABB-25B20109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37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A94F-9A81-5670-BB15-6A58DC1F0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61A9-3E3C-0744-47F5-C423133F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Method- Model Architecture </a:t>
            </a:r>
            <a:endParaRPr lang="en-US" sz="24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BE40D8-F9F0-5D87-0C18-9DC82000B744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CE9A2BE-4718-712B-5A7E-F756EC7711E8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18870A6-2622-0B35-2B8C-A25D23620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80CDB5-FE34-AD30-09B0-1696DBFFA1C7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CEF24-B933-0C7F-2D6D-6A7E1492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0" name="Picture 9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26AA8416-DE76-F395-4C28-3E52263B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2" y="1609477"/>
            <a:ext cx="4941858" cy="2248642"/>
          </a:xfrm>
          <a:prstGeom prst="rect">
            <a:avLst/>
          </a:prstGeom>
        </p:spPr>
      </p:pic>
      <p:pic>
        <p:nvPicPr>
          <p:cNvPr id="3078" name="Picture 6" descr="Original ResNet-18 Architecture">
            <a:extLst>
              <a:ext uri="{FF2B5EF4-FFF2-40B4-BE49-F238E27FC236}">
                <a16:creationId xmlns:a16="http://schemas.microsoft.com/office/drawing/2014/main" id="{72432747-8A9B-FBD3-2797-678829B36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41" y="1457924"/>
            <a:ext cx="4941859" cy="22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E546FD-7EEF-58A5-B71E-0F3D04453E86}"/>
              </a:ext>
            </a:extLst>
          </p:cNvPr>
          <p:cNvSpPr txBox="1"/>
          <p:nvPr/>
        </p:nvSpPr>
        <p:spPr>
          <a:xfrm>
            <a:off x="1794294" y="6211721"/>
            <a:ext cx="10347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Photo credit – https://</a:t>
            </a:r>
            <a:r>
              <a:rPr lang="en-US" sz="800" err="1"/>
              <a:t>www.sciencedirect.com</a:t>
            </a:r>
            <a:r>
              <a:rPr lang="en-US" sz="800"/>
              <a:t>/science/article/abs/</a:t>
            </a:r>
            <a:r>
              <a:rPr lang="en-US" sz="800" err="1"/>
              <a:t>pii</a:t>
            </a:r>
            <a:r>
              <a:rPr lang="en-US" sz="800"/>
              <a:t>/S0168169922000473</a:t>
            </a:r>
          </a:p>
          <a:p>
            <a:r>
              <a:rPr lang="en-US" sz="800"/>
              <a:t>https://</a:t>
            </a:r>
            <a:r>
              <a:rPr lang="en-US" sz="800" err="1"/>
              <a:t>www.researchgate.net</a:t>
            </a:r>
            <a:r>
              <a:rPr lang="en-US" sz="800"/>
              <a:t>/figure/Original-ResNet-18-Architecture_fig1_336642248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00E936-0310-5110-7FFD-C824E01B2F6E}"/>
              </a:ext>
            </a:extLst>
          </p:cNvPr>
          <p:cNvSpPr txBox="1"/>
          <p:nvPr/>
        </p:nvSpPr>
        <p:spPr>
          <a:xfrm>
            <a:off x="1611654" y="3875087"/>
            <a:ext cx="293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Architecture from paper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7A509D-5D4C-BB99-86DE-B79C6073A8E7}"/>
              </a:ext>
            </a:extLst>
          </p:cNvPr>
          <p:cNvSpPr txBox="1"/>
          <p:nvPr/>
        </p:nvSpPr>
        <p:spPr>
          <a:xfrm>
            <a:off x="7642595" y="3875087"/>
            <a:ext cx="293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ResNet18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C4C532-9BAD-6802-B169-5BC587716927}"/>
              </a:ext>
            </a:extLst>
          </p:cNvPr>
          <p:cNvSpPr txBox="1"/>
          <p:nvPr/>
        </p:nvSpPr>
        <p:spPr>
          <a:xfrm>
            <a:off x="1303866" y="4519394"/>
            <a:ext cx="936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model was trained using the </a:t>
            </a:r>
            <a:r>
              <a:rPr lang="en-US" err="1"/>
              <a:t>PyTorch</a:t>
            </a:r>
            <a:r>
              <a:rPr lang="en-US"/>
              <a:t> framework with MPS acceleration for 200 epochs, utilizing a Stochastic Gradient Descent (SGD) optimizer (momentum=0.9, decay=1e-4). The training protocol incorporated a regularization strategy featuring 50% Dropout in the classification layers, alongside geometric data augmentation techniques such as random horizontal flips and rotations.</a:t>
            </a:r>
          </a:p>
        </p:txBody>
      </p:sp>
    </p:spTree>
    <p:extLst>
      <p:ext uri="{BB962C8B-B14F-4D97-AF65-F5344CB8AC3E}">
        <p14:creationId xmlns:p14="http://schemas.microsoft.com/office/powerpoint/2010/main" val="290595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3D15F-C77A-2765-CF43-03523016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54C9-0342-25F3-4694-A83482C0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Obtained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1EF0A-3AD3-D2CE-4B76-BABA681CC666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F7FD606-8DE3-DA07-F988-A74BE19882D7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4820D0F-7364-E420-B178-A8B3F9A9D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0DD36B-3D0A-F7C8-C16F-F1C9D23A02B0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0C30A-B30D-586C-0D3F-ED182A50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0FEFA5-E17C-4B68-2A42-9E2B7903F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82" y="1638274"/>
            <a:ext cx="7756183" cy="35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screenshot of a report&#10;&#10;AI-generated content may be incorrect.">
            <a:extLst>
              <a:ext uri="{FF2B5EF4-FFF2-40B4-BE49-F238E27FC236}">
                <a16:creationId xmlns:a16="http://schemas.microsoft.com/office/drawing/2014/main" id="{A6D5F6B6-B69B-932B-0900-8F21C71B53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843"/>
          <a:stretch>
            <a:fillRect/>
          </a:stretch>
        </p:blipFill>
        <p:spPr>
          <a:xfrm>
            <a:off x="8905765" y="1647565"/>
            <a:ext cx="2289076" cy="165574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60D52C8-D99E-0B08-7D90-D88EB4F8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65" y="3303310"/>
            <a:ext cx="2289076" cy="190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95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C50C-DD66-F36A-45B0-0B2E15D6F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6FCB-03C0-4751-5B06-0ACC2B6B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414"/>
            <a:ext cx="10972800" cy="981811"/>
          </a:xfrm>
        </p:spPr>
        <p:txBody>
          <a:bodyPr>
            <a:normAutofit/>
          </a:bodyPr>
          <a:lstStyle/>
          <a:p>
            <a:r>
              <a:rPr lang="en-US"/>
              <a:t>Results – Adding Regularization and Augmentation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8CF87C-C731-4EF3-9D82-38D0F56ABC71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A430D2F-D945-322E-248A-D34683A9E78E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01AD6C-454E-E13B-6BAE-D69108962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A0B5E2-5146-6D58-86AC-0FBE8B3F0212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2EA99-1E72-E8A7-BF5C-94A1609B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1C780-63EB-4729-44DB-D9047688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82" y="1647565"/>
            <a:ext cx="7756183" cy="35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0E5929-BDA1-E14D-1C7A-D7EBA271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48"/>
          <a:stretch>
            <a:fillRect/>
          </a:stretch>
        </p:blipFill>
        <p:spPr>
          <a:xfrm>
            <a:off x="8905765" y="1637690"/>
            <a:ext cx="2289076" cy="166562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A406B7D-CA91-597C-B6B3-14D0324F2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65" y="3296864"/>
            <a:ext cx="2289076" cy="19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609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5C20D-07A9-7DF0-3388-420A74DB0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82E2-9E3C-8422-220B-B2134DB6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9414"/>
            <a:ext cx="10972800" cy="981811"/>
          </a:xfrm>
        </p:spPr>
        <p:txBody>
          <a:bodyPr>
            <a:normAutofit/>
          </a:bodyPr>
          <a:lstStyle/>
          <a:p>
            <a:r>
              <a:rPr lang="en-US"/>
              <a:t>Results – Using Pretrained Network(Resnet18)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C38269-46CC-98A9-054C-EB894B0913EE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23344C7-9727-87A2-5F94-38ED555B4B97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3B34903-687F-A524-DA2C-0AF17A258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2D32A4-AF8D-9CBB-B828-75184CFC19AA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32C4C-87A3-ED79-77C0-877FBBF8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FC37E98-4350-C14D-75E7-CF79DCE0E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82" y="1631892"/>
            <a:ext cx="7756183" cy="35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568AB47-DD80-60FF-01C9-490DCE0D2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59" y="3303311"/>
            <a:ext cx="2345382" cy="18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93E604-F243-2F8D-6D58-01E8F32A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41" r="11801"/>
          <a:stretch>
            <a:fillRect/>
          </a:stretch>
        </p:blipFill>
        <p:spPr>
          <a:xfrm>
            <a:off x="8849459" y="1642842"/>
            <a:ext cx="2345381" cy="16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11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4829D-B674-4FA6-FC2E-FB7723DD9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9DFD-6F11-6D17-A375-0F34B6CA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Table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6525CA-69AF-067C-E105-2B1D993D2485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E4C1A72-BFEF-1CA0-949C-AB416CDE59AF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6FED6EB-51BB-14BE-0AA5-14242640F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6D0480C-5E13-5F89-3B16-D73F0A5CBA0D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C9534-09E8-C107-C53A-495B02F2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BF4BC43-8F71-3D86-71E9-8A8C8BC31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95892"/>
              </p:ext>
            </p:extLst>
          </p:nvPr>
        </p:nvGraphicFramePr>
        <p:xfrm>
          <a:off x="2312038" y="1456884"/>
          <a:ext cx="8085667" cy="4654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5287">
                  <a:extLst>
                    <a:ext uri="{9D8B030D-6E8A-4147-A177-3AD203B41FA5}">
                      <a16:colId xmlns:a16="http://schemas.microsoft.com/office/drawing/2014/main" val="1562490234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3986874631"/>
                    </a:ext>
                  </a:extLst>
                </a:gridCol>
                <a:gridCol w="1531608">
                  <a:extLst>
                    <a:ext uri="{9D8B030D-6E8A-4147-A177-3AD203B41FA5}">
                      <a16:colId xmlns:a16="http://schemas.microsoft.com/office/drawing/2014/main" val="379455984"/>
                    </a:ext>
                  </a:extLst>
                </a:gridCol>
                <a:gridCol w="1048999">
                  <a:extLst>
                    <a:ext uri="{9D8B030D-6E8A-4147-A177-3AD203B41FA5}">
                      <a16:colId xmlns:a16="http://schemas.microsoft.com/office/drawing/2014/main" val="1380916707"/>
                    </a:ext>
                  </a:extLst>
                </a:gridCol>
                <a:gridCol w="3187138">
                  <a:extLst>
                    <a:ext uri="{9D8B030D-6E8A-4147-A177-3AD203B41FA5}">
                      <a16:colId xmlns:a16="http://schemas.microsoft.com/office/drawing/2014/main" val="3497199169"/>
                    </a:ext>
                  </a:extLst>
                </a:gridCol>
              </a:tblGrid>
              <a:tr h="3783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Experiment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Dataset Size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Architecture &amp; Method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Accuracy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Key Observations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extLst>
                  <a:ext uri="{0D108BD9-81ED-4DB2-BD59-A6C34878D82A}">
                    <a16:rowId xmlns:a16="http://schemas.microsoft.com/office/drawing/2014/main" val="3818792772"/>
                  </a:ext>
                </a:extLst>
              </a:tr>
              <a:tr h="76672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Authors' Results 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1,500 (Selected from 4,129 raw) 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000" kern="1200">
                          <a:effectLst/>
                        </a:rPr>
                        <a:t>Custom CNN (5-Block) 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+ HistEq &amp; Bilateral Filter 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96.4% 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The baseline benchmark. Achieved high accuracy using a specific preprocessing pipeline and a larger dataset.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extLst>
                  <a:ext uri="{0D108BD9-81ED-4DB2-BD59-A6C34878D82A}">
                    <a16:rowId xmlns:a16="http://schemas.microsoft.com/office/drawing/2014/main" val="977414368"/>
                  </a:ext>
                </a:extLst>
              </a:tr>
              <a:tr h="11865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Analysis 1 (Initial)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~650 (Total)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000" kern="1200">
                          <a:effectLst/>
                        </a:rPr>
                        <a:t>Custom CNN (Basic)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buNone/>
                      </a:pPr>
                      <a:r>
                        <a:rPr lang="en-US" sz="17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No Augmentation, Adam Opt.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81%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Severe Overfitting. The model memorized the small training set (100% train acc) but failed to generalize to the test set (stuck at ~72%).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extLst>
                  <a:ext uri="{0D108BD9-81ED-4DB2-BD59-A6C34878D82A}">
                    <a16:rowId xmlns:a16="http://schemas.microsoft.com/office/drawing/2014/main" val="4196555001"/>
                  </a:ext>
                </a:extLst>
              </a:tr>
              <a:tr h="13300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Analysis 2 (Improved)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~650 (Total)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000" kern="1200">
                          <a:effectLst/>
                        </a:rPr>
                        <a:t>Custom CNN (Reg)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buNone/>
                      </a:pPr>
                      <a:r>
                        <a:rPr lang="en-US" sz="17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buNone/>
                      </a:pPr>
                      <a:r>
                        <a:rPr lang="en-US" sz="1000" kern="1200">
                          <a:effectLst/>
                        </a:rPr>
                        <a:t>+ Augmentation + Dropout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+ HistEq/Bilateral 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87%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Successful Regularization. Bridged the overfitting gap. 91% is highly competitive 56% less data than the authors.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extLst>
                  <a:ext uri="{0D108BD9-81ED-4DB2-BD59-A6C34878D82A}">
                    <a16:rowId xmlns:a16="http://schemas.microsoft.com/office/drawing/2014/main" val="1232835650"/>
                  </a:ext>
                </a:extLst>
              </a:tr>
              <a:tr h="9923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Analysis 3 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~650 (Total)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000" kern="1200">
                          <a:effectLst/>
                        </a:rPr>
                        <a:t>ResNet18 (Pretrained)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buNone/>
                      </a:pPr>
                      <a:r>
                        <a:rPr lang="en-US" sz="17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+ HistEq &amp; Bilateral Filter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95%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200">
                          <a:effectLst/>
                        </a:rPr>
                        <a:t>Best Performance. Achieved near-parity with the authors' result (96.4%) despite the small dataset, proving the power of Transfer Learning.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581" marR="64581" marT="0" marB="0" anchor="ctr"/>
                </a:tc>
                <a:extLst>
                  <a:ext uri="{0D108BD9-81ED-4DB2-BD59-A6C34878D82A}">
                    <a16:rowId xmlns:a16="http://schemas.microsoft.com/office/drawing/2014/main" val="1150378485"/>
                  </a:ext>
                </a:extLst>
              </a:tr>
            </a:tbl>
          </a:graphicData>
        </a:graphic>
      </p:graphicFrame>
      <p:sp>
        <p:nvSpPr>
          <p:cNvPr id="14" name="Rectangle 6">
            <a:extLst>
              <a:ext uri="{FF2B5EF4-FFF2-40B4-BE49-F238E27FC236}">
                <a16:creationId xmlns:a16="http://schemas.microsoft.com/office/drawing/2014/main" id="{5B3EEDD8-667A-81F1-69D7-66FBBB51A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6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08028-A223-6552-F497-7FC46CC1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DB0615-EE2D-5397-3042-0382B609E763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8BB46BF-03A8-7EB6-4F06-5D06C90ACD15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E8C3793-77CE-8530-D6F7-B6ECDC0A7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3D459B2-C806-BF48-3725-222A8488FA57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2E77D1-BB34-A6E5-4935-EA149E41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D7F913-E2D8-AB59-90B6-DBE45976A16F}"/>
              </a:ext>
            </a:extLst>
          </p:cNvPr>
          <p:cNvSpPr/>
          <p:nvPr/>
        </p:nvSpPr>
        <p:spPr>
          <a:xfrm>
            <a:off x="0" y="3007453"/>
            <a:ext cx="12192000" cy="843093"/>
          </a:xfrm>
          <a:prstGeom prst="rect">
            <a:avLst/>
          </a:prstGeom>
          <a:solidFill>
            <a:srgbClr val="0A3C1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Summary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175000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C4FFB-5F9E-78DF-AE79-D4BF5ABB6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17D6-DCAD-55D2-ECB1-8B072566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B365B-D07B-ACC5-0B49-7CF63B262C6C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EDD22B-32EC-FFB3-C344-112C458CC6CA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7E0A0-0C74-EA60-53D4-764DCA94C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CCC3BB-AAE8-E7E6-55B5-BCE67C211F85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2DB35-E582-0CD7-F9A4-0779912A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1D7D-7F9F-B206-2C9F-693B88E5020C}"/>
              </a:ext>
            </a:extLst>
          </p:cNvPr>
          <p:cNvSpPr txBox="1">
            <a:spLocks/>
          </p:cNvSpPr>
          <p:nvPr/>
        </p:nvSpPr>
        <p:spPr>
          <a:xfrm>
            <a:off x="1036175" y="1237934"/>
            <a:ext cx="10972800" cy="4780602"/>
          </a:xfrm>
          <a:prstGeom prst="rect">
            <a:avLst/>
          </a:prstGeom>
        </p:spPr>
        <p:txBody>
          <a:bodyPr wrap="square" numCol="1" anchor="t"/>
          <a:lstStyle>
            <a:lvl1pPr marL="457178" indent="-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457178" indent="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2942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120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298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474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In this project, we replicated the works of Billah et al​ for facial detection and recognition of 10 Saanen goats</a:t>
            </a:r>
          </a:p>
          <a:p>
            <a:pPr marL="0" indent="0">
              <a:buNone/>
            </a:pPr>
            <a:r>
              <a:rPr lang="en-US"/>
              <a:t>Achievement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Successful Implementation of the end-to-end image processing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Partial Implementation of the detection stack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Full implementation of the facial recognition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Comparable Implementation of a </a:t>
            </a:r>
            <a:r>
              <a:rPr lang="en-US" err="1"/>
              <a:t>Pretained</a:t>
            </a:r>
            <a:r>
              <a:rPr lang="en-US"/>
              <a:t> model for improved performance</a:t>
            </a:r>
          </a:p>
          <a:p>
            <a:pPr marL="0" indent="0">
              <a:buNone/>
            </a:pPr>
            <a:r>
              <a:rPr lang="en-US"/>
              <a:t>Constraint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Although the authors claimed to have used a 1500 dataset for recognition, after implementing their recommended preprocessing workflow, the dataset was reduced to 650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37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0A72E-E742-161A-1ADA-2F67202D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38B0-CD62-CD19-0ED7-6B1FAC22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E9AB70-EBEE-6075-E30E-7957F936F335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E096867-BFCD-F56D-094B-9136BF85B0E2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C002596-7872-A409-F861-6BA49C5C2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B69A6A-B14F-71FB-BA55-81321BC05899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A5791-FA7D-9DD7-21F6-3340F1DA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7E9EC9-1BB6-05E7-9334-15687F44B0E5}"/>
              </a:ext>
            </a:extLst>
          </p:cNvPr>
          <p:cNvSpPr txBox="1">
            <a:spLocks/>
          </p:cNvSpPr>
          <p:nvPr/>
        </p:nvSpPr>
        <p:spPr>
          <a:xfrm>
            <a:off x="1044641" y="1422166"/>
            <a:ext cx="10972800" cy="4780602"/>
          </a:xfrm>
          <a:prstGeom prst="rect">
            <a:avLst/>
          </a:prstGeom>
        </p:spPr>
        <p:txBody>
          <a:bodyPr wrap="square" numCol="1" anchor="t"/>
          <a:lstStyle>
            <a:lvl1pPr marL="457178" indent="-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457178" indent="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2942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120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298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474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Computer vision presents a robust, non-invasive method for achieving precision in livestock farming. In this study, we successfully implemented a CNN framework to identify 10 goats of similar breeds, reaching a peak accuracy of </a:t>
            </a:r>
            <a:r>
              <a:rPr lang="en-US" b="1"/>
              <a:t>95%</a:t>
            </a:r>
            <a:r>
              <a:rPr lang="en-US"/>
              <a:t> by leveraging Transfer Learning (ResNet18) and a specialized preprocessing pipeline. Our results demonstrate that rigorous data standardization can effectively offset the limitations of small datasets (650 images). This system holds significant potential for real-world applications, including individual health monitoring, precise feed tailoring, and data-driven management. Future work will focus on validating the latency and robustness of this pipeline for real-time deployment in active farm environments.</a:t>
            </a:r>
          </a:p>
        </p:txBody>
      </p:sp>
    </p:spTree>
    <p:extLst>
      <p:ext uri="{BB962C8B-B14F-4D97-AF65-F5344CB8AC3E}">
        <p14:creationId xmlns:p14="http://schemas.microsoft.com/office/powerpoint/2010/main" val="523749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0A830-239F-93CD-AB1C-1AADB6DC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F2171C-6716-A90F-E594-1C5333B5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Learned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D941D6-643A-1521-6853-80318656AB29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4A81A33-A5D5-286E-F2C3-A4999A2F70CE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32F018-B08A-71BE-E844-D9F976245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63EAB5-004E-ED5A-86F4-14F7A4237A04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661546D-14D5-430E-258A-212AD064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9938D-0427-3542-974E-F7CD887B386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2B01BF-D6DD-E222-BF65-E3735E319278}"/>
              </a:ext>
            </a:extLst>
          </p:cNvPr>
          <p:cNvSpPr txBox="1">
            <a:spLocks/>
          </p:cNvSpPr>
          <p:nvPr/>
        </p:nvSpPr>
        <p:spPr>
          <a:xfrm>
            <a:off x="1120841" y="1422166"/>
            <a:ext cx="10972800" cy="4780602"/>
          </a:xfrm>
          <a:prstGeom prst="rect">
            <a:avLst/>
          </a:prstGeom>
        </p:spPr>
        <p:txBody>
          <a:bodyPr wrap="square" numCol="1" anchor="t"/>
          <a:lstStyle>
            <a:lvl1pPr marL="457178" indent="-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457178" indent="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2942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120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298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474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This project allowed us to implement a complete pipeline for a time computer vision task, learning how the stack connects.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Generally, as students, we learned that successful Deep Learning implementation relies less on stacking complex layers and more on rigorous data standardization, domain-specific preprocessing, and choosing the right optimization strategy for the available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59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1EB3-1F9E-BE3F-52D1-022E0BD5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C46B6-E488-3634-43A2-65FA22431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5752"/>
            <a:ext cx="10972800" cy="4066495"/>
          </a:xfrm>
        </p:spPr>
        <p:txBody>
          <a:bodyPr/>
          <a:lstStyle/>
          <a:p>
            <a:r>
              <a:rPr lang="en-US"/>
              <a:t>Mahadi Hasan Billah, Mohammad </a:t>
            </a:r>
            <a:r>
              <a:rPr lang="en-US" err="1"/>
              <a:t>Rashedul</a:t>
            </a:r>
            <a:r>
              <a:rPr lang="en-US"/>
              <a:t> Hoque, Ahmed Safa, Rajib Chakraborty, A A Mamun Khan, and Mohammad Shah Alam. Automatic goat face and landmarks detection and identity recognition using deep convolutional neural networks. Computers and Electronics in Agriculture, 194: 106761, 2022. 1, 3</a:t>
            </a:r>
          </a:p>
          <a:p>
            <a:r>
              <a:rPr lang="en-US" err="1"/>
              <a:t>lexey</a:t>
            </a:r>
            <a:r>
              <a:rPr lang="en-US"/>
              <a:t> </a:t>
            </a:r>
            <a:r>
              <a:rPr lang="en-US" err="1"/>
              <a:t>Bochkovskiy</a:t>
            </a:r>
            <a:r>
              <a:rPr lang="en-US"/>
              <a:t>, Chien-Yao Wang, and Hong-Yuan </a:t>
            </a:r>
            <a:r>
              <a:rPr lang="en-US" err="1"/>
              <a:t>MarkLiao</a:t>
            </a:r>
            <a:r>
              <a:rPr lang="en-US"/>
              <a:t>. Yolov4: Optimal speed and accuracy of object </a:t>
            </a:r>
            <a:r>
              <a:rPr lang="en-US" err="1"/>
              <a:t>detection.arXiv</a:t>
            </a:r>
            <a:r>
              <a:rPr lang="en-US"/>
              <a:t> preprint arXiv:2004.10934, 2020. 2</a:t>
            </a:r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964860-60AE-E971-36BE-702F81A400BC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2110A8-2B02-71A8-E0EA-1BEBB399F1A1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3F02C2-AB92-C8BB-4DB5-15BE83417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6B8B5D-36C4-D5AF-8A1F-8DA75DF7F8F4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4AE836-975F-88F5-4721-60F71C5E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4461CB-4CA9-2A43-A3FA-624E1DA485A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4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FB44-CAAC-F52C-7908-B34A53330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0B15DB-BC7C-695F-6BAA-6519AFA00C6D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8382EB8-5233-F5FF-59DE-DA1E6DDF7322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9A16B5D-1D0C-A089-BD9E-D4AF1E719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4F98C4-C3E7-009D-37A0-D236DEAC3DB4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F12819-9643-3611-CCD6-BE778211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F275BA-EC57-9145-3CAD-511A23BC2258}"/>
              </a:ext>
            </a:extLst>
          </p:cNvPr>
          <p:cNvSpPr/>
          <p:nvPr/>
        </p:nvSpPr>
        <p:spPr>
          <a:xfrm>
            <a:off x="0" y="3007453"/>
            <a:ext cx="12192000" cy="843093"/>
          </a:xfrm>
          <a:prstGeom prst="rect">
            <a:avLst/>
          </a:prstGeom>
          <a:solidFill>
            <a:srgbClr val="0A3C1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6385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FCAD-79DA-1487-EDAA-D89DC4F6C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C06C53-95E4-8683-F249-D0EA3FB79CED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F51C2C-84EA-8021-223B-902007441171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25C6E9A-9BB6-B9F5-F6C8-4E747F877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B6E6B9-6E7C-374D-F0B7-C96612403949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0F0467-9823-16DE-6696-48E9154D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67E670-3A3E-A09B-24A7-96E0E0586696}"/>
              </a:ext>
            </a:extLst>
          </p:cNvPr>
          <p:cNvSpPr/>
          <p:nvPr/>
        </p:nvSpPr>
        <p:spPr>
          <a:xfrm>
            <a:off x="0" y="2849519"/>
            <a:ext cx="12192000" cy="1001028"/>
          </a:xfrm>
          <a:prstGeom prst="rect">
            <a:avLst/>
          </a:prstGeom>
          <a:solidFill>
            <a:srgbClr val="0A3C1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Thank you!</a:t>
            </a:r>
          </a:p>
          <a:p>
            <a:pPr algn="ctr"/>
            <a:r>
              <a:rPr lang="en-US" sz="3200"/>
              <a:t>Q\A</a:t>
            </a:r>
          </a:p>
        </p:txBody>
      </p:sp>
    </p:spTree>
    <p:extLst>
      <p:ext uri="{BB962C8B-B14F-4D97-AF65-F5344CB8AC3E}">
        <p14:creationId xmlns:p14="http://schemas.microsoft.com/office/powerpoint/2010/main" val="89785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F4C48-33FB-14FC-CECE-9EB8B9C6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A641-B065-3077-72AB-C6021192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>
                <a:ea typeface="ＭＳ Ｐゴシック"/>
              </a:rPr>
              <a:t>Introduction: Background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A5F65-1A30-D871-6BA8-BB8D19B7F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60" y="1592656"/>
            <a:ext cx="7393390" cy="4389422"/>
          </a:xfrm>
        </p:spPr>
        <p:txBody>
          <a:bodyPr wrap="square" lIns="91440" tIns="45720" rIns="91440" bIns="45720" numCol="1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Identifying individual animals is essential for breeding accuracy, genetic management, and welfare monitoring.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Traditional identification methods (tags, tattoos, microchips) are time-consuming, expensive, and error-prone.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Goats live in groups and look highly similar, making manual identification especially difficult.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ea typeface="ＭＳ Ｐゴシック"/>
              </a:rPr>
              <a:t>Deep learning provides a non-invasive, automated alternative for facial identification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6584FF-E79C-1996-7F14-C9619C709281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D7E304-A100-483E-7EEF-4E03310D7824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4B444D3-9840-B2F2-E3B6-51FD98E615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EA5596-9EDB-124D-102A-E23C7F99878E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F86491-94A6-65E3-3886-316B37AF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E175EBC-A2E0-B73D-A4F7-323956AA0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950" y="2208108"/>
            <a:ext cx="1299633" cy="15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9E5BD-8D0B-C1CC-873A-D647C8DC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950" y="4697366"/>
            <a:ext cx="2739401" cy="1373717"/>
          </a:xfrm>
          <a:prstGeom prst="rect">
            <a:avLst/>
          </a:prstGeom>
        </p:spPr>
      </p:pic>
      <p:pic>
        <p:nvPicPr>
          <p:cNvPr id="12" name="Picture 11" descr="A white goat standing on brick ground&#10;&#10;AI-generated content may be incorrect.">
            <a:extLst>
              <a:ext uri="{FF2B5EF4-FFF2-40B4-BE49-F238E27FC236}">
                <a16:creationId xmlns:a16="http://schemas.microsoft.com/office/drawing/2014/main" id="{A2F04E59-E365-9E4F-48D2-F27A5E0558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75" t="20334" r="28867"/>
          <a:stretch>
            <a:fillRect/>
          </a:stretch>
        </p:blipFill>
        <p:spPr>
          <a:xfrm>
            <a:off x="8872583" y="2208108"/>
            <a:ext cx="1525122" cy="15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66579-0A8B-FB72-D96F-A1FBCC83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12A8-7E78-5090-C20E-DE68D0DA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EC2EE-A31A-0066-BA63-820DCA173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242" y="1673130"/>
            <a:ext cx="10972800" cy="100233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To empirically validate the work of Billah et al​ for facial detection and identification of 10 Saanen goats.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34B6F7-E52D-B1DD-D8AD-2702A8F37672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D2AC4B3-2C00-737C-A459-6F24884B02B1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0AC086-B381-DBC6-9C0E-34E796F50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15080D-A6EE-DD87-711D-FA4CDFDE2411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9DAF82-0570-DBB5-ADFC-9C1A9A74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4FC304-73EF-DC7F-BC52-1F3B0D460C9E}"/>
              </a:ext>
            </a:extLst>
          </p:cNvPr>
          <p:cNvSpPr txBox="1">
            <a:spLocks/>
          </p:cNvSpPr>
          <p:nvPr/>
        </p:nvSpPr>
        <p:spPr>
          <a:xfrm>
            <a:off x="1096758" y="2531732"/>
            <a:ext cx="10972800" cy="7251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178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178"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354"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532"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709" algn="ctr" defTabSz="457178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/>
              <a:t>Specific Objective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BB63B7-0901-6026-3517-826AE8EE12CF}"/>
              </a:ext>
            </a:extLst>
          </p:cNvPr>
          <p:cNvSpPr txBox="1">
            <a:spLocks/>
          </p:cNvSpPr>
          <p:nvPr/>
        </p:nvSpPr>
        <p:spPr>
          <a:xfrm>
            <a:off x="1408709" y="3633426"/>
            <a:ext cx="10972800" cy="1355794"/>
          </a:xfrm>
          <a:prstGeom prst="rect">
            <a:avLst/>
          </a:prstGeom>
        </p:spPr>
        <p:txBody>
          <a:bodyPr wrap="square" numCol="1" anchor="t"/>
          <a:lstStyle>
            <a:lvl1pPr marL="457178" indent="-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457178" indent="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2942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120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298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474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FAE3E8-8227-1469-91E6-6EE834877C6A}"/>
              </a:ext>
            </a:extLst>
          </p:cNvPr>
          <p:cNvSpPr txBox="1">
            <a:spLocks/>
          </p:cNvSpPr>
          <p:nvPr/>
        </p:nvSpPr>
        <p:spPr>
          <a:xfrm>
            <a:off x="1290175" y="2999393"/>
            <a:ext cx="10972800" cy="2413249"/>
          </a:xfrm>
          <a:prstGeom prst="rect">
            <a:avLst/>
          </a:prstGeom>
        </p:spPr>
        <p:txBody>
          <a:bodyPr wrap="square" numCol="1" anchor="t"/>
          <a:lstStyle>
            <a:lvl1pPr marL="457178" indent="-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 sz="24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1pPr>
            <a:lvl2pPr marL="457178" indent="457178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2pPr>
            <a:lvl3pPr marL="1142942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Gotham Book"/>
                <a:ea typeface="ＭＳ Ｐゴシック" charset="-128"/>
                <a:cs typeface="Gotham Book"/>
              </a:defRPr>
            </a:lvl3pPr>
            <a:lvl4pPr marL="1600120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4pPr>
            <a:lvl5pPr marL="2057298" indent="-228589" algn="l" defTabSz="45717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i="0" kern="1200">
                <a:solidFill>
                  <a:schemeClr val="tx1"/>
                </a:solidFill>
                <a:latin typeface="Gotham Book"/>
                <a:ea typeface="ＭＳ Ｐゴシック" charset="-128"/>
                <a:cs typeface="Gotham Book"/>
              </a:defRPr>
            </a:lvl5pPr>
            <a:lvl6pPr marL="2514474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Implement the Image processing module as stated in the article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Implement Yolov4 for face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Implement a custom CNN model for face recognition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Implement alternative state-of-the-art models for both detection and identification stages of the pipeline. </a:t>
            </a:r>
          </a:p>
        </p:txBody>
      </p:sp>
    </p:spTree>
    <p:extLst>
      <p:ext uri="{BB962C8B-B14F-4D97-AF65-F5344CB8AC3E}">
        <p14:creationId xmlns:p14="http://schemas.microsoft.com/office/powerpoint/2010/main" val="84183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E8F42-F64E-CD2D-9B29-FAC69540B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E29B-83E6-FCEB-C973-9E89F485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Workflow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496B12-F7E2-B667-7EBF-9840C5BF84EF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C81A891-8E37-198F-486C-FF03920467F1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01CA283-9218-48F9-4CD1-6994ACB47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30EFCB-DF47-5D99-D3F5-0C1B77E6FA83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25F88C-AD33-12F8-BC80-AAA751CF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1" name="Picture 10" descr="A black goat standing outside a brick building&#10;&#10;AI-generated content may be incorrect.">
            <a:extLst>
              <a:ext uri="{FF2B5EF4-FFF2-40B4-BE49-F238E27FC236}">
                <a16:creationId xmlns:a16="http://schemas.microsoft.com/office/drawing/2014/main" id="{5E373DBD-30A3-7514-35B9-4D59D5C1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47" y="1758972"/>
            <a:ext cx="931333" cy="698500"/>
          </a:xfrm>
          <a:prstGeom prst="rect">
            <a:avLst/>
          </a:prstGeom>
        </p:spPr>
      </p:pic>
      <p:pic>
        <p:nvPicPr>
          <p:cNvPr id="13" name="Picture 12" descr="A goat in a wooden shed&#10;&#10;AI-generated content may be incorrect.">
            <a:extLst>
              <a:ext uri="{FF2B5EF4-FFF2-40B4-BE49-F238E27FC236}">
                <a16:creationId xmlns:a16="http://schemas.microsoft.com/office/drawing/2014/main" id="{7E279DA2-1CCD-F14F-F50B-8BEACB27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38" y="2132661"/>
            <a:ext cx="773940" cy="580455"/>
          </a:xfrm>
          <a:prstGeom prst="rect">
            <a:avLst/>
          </a:prstGeom>
        </p:spPr>
      </p:pic>
      <p:pic>
        <p:nvPicPr>
          <p:cNvPr id="15" name="Picture 14" descr="A close-up of a goat&#10;&#10;AI-generated content may be incorrect.">
            <a:extLst>
              <a:ext uri="{FF2B5EF4-FFF2-40B4-BE49-F238E27FC236}">
                <a16:creationId xmlns:a16="http://schemas.microsoft.com/office/drawing/2014/main" id="{0B28FEA2-943E-A337-72B1-753C57E93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24" y="2091924"/>
            <a:ext cx="931333" cy="621192"/>
          </a:xfrm>
          <a:prstGeom prst="rect">
            <a:avLst/>
          </a:prstGeom>
        </p:spPr>
      </p:pic>
      <p:pic>
        <p:nvPicPr>
          <p:cNvPr id="17" name="Picture 16" descr="A pair of goats standing on rocks&#10;&#10;AI-generated content may be incorrect.">
            <a:extLst>
              <a:ext uri="{FF2B5EF4-FFF2-40B4-BE49-F238E27FC236}">
                <a16:creationId xmlns:a16="http://schemas.microsoft.com/office/drawing/2014/main" id="{CA9932DD-32C8-25DF-14D7-C6BFE94C6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817" y="2658255"/>
            <a:ext cx="945191" cy="531670"/>
          </a:xfrm>
          <a:prstGeom prst="rect">
            <a:avLst/>
          </a:prstGeom>
        </p:spPr>
      </p:pic>
      <p:pic>
        <p:nvPicPr>
          <p:cNvPr id="19" name="Picture 18" descr="A goat with a number on its head&#10;&#10;AI-generated content may be incorrect.">
            <a:extLst>
              <a:ext uri="{FF2B5EF4-FFF2-40B4-BE49-F238E27FC236}">
                <a16:creationId xmlns:a16="http://schemas.microsoft.com/office/drawing/2014/main" id="{82FFD7AE-E550-CB61-72ED-F4F80BC6A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55" y="2752935"/>
            <a:ext cx="793662" cy="595246"/>
          </a:xfrm>
          <a:prstGeom prst="rect">
            <a:avLst/>
          </a:prstGeom>
        </p:spPr>
      </p:pic>
      <p:pic>
        <p:nvPicPr>
          <p:cNvPr id="21" name="Picture 20" descr="A white goat standing on a brick surface&#10;&#10;AI-generated content may be incorrect.">
            <a:extLst>
              <a:ext uri="{FF2B5EF4-FFF2-40B4-BE49-F238E27FC236}">
                <a16:creationId xmlns:a16="http://schemas.microsoft.com/office/drawing/2014/main" id="{5E01F281-50EB-7778-62DA-6F1F99D0F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776" y="2992229"/>
            <a:ext cx="964386" cy="723290"/>
          </a:xfrm>
          <a:prstGeom prst="rect">
            <a:avLst/>
          </a:prstGeom>
        </p:spPr>
      </p:pic>
      <p:pic>
        <p:nvPicPr>
          <p:cNvPr id="25" name="Picture 24" descr="A white goat with black numbers on it&#10;&#10;AI-generated content may be incorrect.">
            <a:extLst>
              <a:ext uri="{FF2B5EF4-FFF2-40B4-BE49-F238E27FC236}">
                <a16:creationId xmlns:a16="http://schemas.microsoft.com/office/drawing/2014/main" id="{0868E0FC-A771-6D23-1B72-7196EF5204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018" y="3445791"/>
            <a:ext cx="763773" cy="5728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25012A-473E-BF6D-8FFB-FDE6F9A83D5F}"/>
              </a:ext>
            </a:extLst>
          </p:cNvPr>
          <p:cNvSpPr txBox="1"/>
          <p:nvPr/>
        </p:nvSpPr>
        <p:spPr>
          <a:xfrm>
            <a:off x="6696975" y="2201315"/>
            <a:ext cx="1413933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Landmark Detection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1543D1-1877-B34A-C078-250F8AB4B8EE}"/>
              </a:ext>
            </a:extLst>
          </p:cNvPr>
          <p:cNvSpPr txBox="1"/>
          <p:nvPr/>
        </p:nvSpPr>
        <p:spPr>
          <a:xfrm>
            <a:off x="4304404" y="2367437"/>
            <a:ext cx="173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Preprocessing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1514C-EFF9-62EA-B337-47AAF3A17FB4}"/>
              </a:ext>
            </a:extLst>
          </p:cNvPr>
          <p:cNvSpPr txBox="1"/>
          <p:nvPr/>
        </p:nvSpPr>
        <p:spPr>
          <a:xfrm>
            <a:off x="9015145" y="4578024"/>
            <a:ext cx="195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Face Recognition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EA3143-3BE1-DF1C-3C6C-35E273EDA86A}"/>
              </a:ext>
            </a:extLst>
          </p:cNvPr>
          <p:cNvSpPr txBox="1"/>
          <p:nvPr/>
        </p:nvSpPr>
        <p:spPr>
          <a:xfrm>
            <a:off x="9015146" y="3732206"/>
            <a:ext cx="173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Preprocessing </a:t>
            </a:r>
          </a:p>
        </p:txBody>
      </p:sp>
      <p:pic>
        <p:nvPicPr>
          <p:cNvPr id="31" name="Picture 30" descr="A white goat with brown eyes&#10;&#10;AI-generated content may be incorrect.">
            <a:extLst>
              <a:ext uri="{FF2B5EF4-FFF2-40B4-BE49-F238E27FC236}">
                <a16:creationId xmlns:a16="http://schemas.microsoft.com/office/drawing/2014/main" id="{71A3DD9E-C180-B167-CA78-7E8A5B0E7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8369" y="4302786"/>
            <a:ext cx="793662" cy="9811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8A54F6-68EC-73FD-4AF1-6D87F008F044}"/>
              </a:ext>
            </a:extLst>
          </p:cNvPr>
          <p:cNvSpPr txBox="1"/>
          <p:nvPr/>
        </p:nvSpPr>
        <p:spPr>
          <a:xfrm>
            <a:off x="7133008" y="5314916"/>
            <a:ext cx="195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 A prediction Final Output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0C91D1-DC2C-AF2B-719D-F869C83CB431}"/>
              </a:ext>
            </a:extLst>
          </p:cNvPr>
          <p:cNvCxnSpPr/>
          <p:nvPr/>
        </p:nvCxnSpPr>
        <p:spPr>
          <a:xfrm>
            <a:off x="3515349" y="2552103"/>
            <a:ext cx="6417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BC91324-B836-B21B-F186-7FBC8673F0A7}"/>
              </a:ext>
            </a:extLst>
          </p:cNvPr>
          <p:cNvSpPr/>
          <p:nvPr/>
        </p:nvSpPr>
        <p:spPr>
          <a:xfrm>
            <a:off x="802875" y="1593367"/>
            <a:ext cx="2614284" cy="25017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F624C4-E12D-4B6B-0EE8-448D3E750060}"/>
              </a:ext>
            </a:extLst>
          </p:cNvPr>
          <p:cNvCxnSpPr/>
          <p:nvPr/>
        </p:nvCxnSpPr>
        <p:spPr>
          <a:xfrm>
            <a:off x="5886764" y="2552103"/>
            <a:ext cx="6417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goat lying down with text overlay&#10;&#10;AI-generated content may be incorrect.">
            <a:extLst>
              <a:ext uri="{FF2B5EF4-FFF2-40B4-BE49-F238E27FC236}">
                <a16:creationId xmlns:a16="http://schemas.microsoft.com/office/drawing/2014/main" id="{ECFBB15A-A7A3-845B-AB8A-E24FE77C75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5146" y="2116064"/>
            <a:ext cx="1105649" cy="921782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D40033-4EFE-E07D-1769-DF49F3B9198A}"/>
              </a:ext>
            </a:extLst>
          </p:cNvPr>
          <p:cNvCxnSpPr/>
          <p:nvPr/>
        </p:nvCxnSpPr>
        <p:spPr>
          <a:xfrm>
            <a:off x="8232031" y="2511183"/>
            <a:ext cx="6417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F63666-FCE8-3A3D-245E-C5F4A250B97A}"/>
              </a:ext>
            </a:extLst>
          </p:cNvPr>
          <p:cNvCxnSpPr>
            <a:cxnSpLocks/>
          </p:cNvCxnSpPr>
          <p:nvPr/>
        </p:nvCxnSpPr>
        <p:spPr>
          <a:xfrm>
            <a:off x="9665397" y="3264462"/>
            <a:ext cx="0" cy="36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44189FA-806A-7BD7-200F-1DECA8FC3C94}"/>
              </a:ext>
            </a:extLst>
          </p:cNvPr>
          <p:cNvCxnSpPr>
            <a:cxnSpLocks/>
          </p:cNvCxnSpPr>
          <p:nvPr/>
        </p:nvCxnSpPr>
        <p:spPr>
          <a:xfrm>
            <a:off x="9665397" y="4101701"/>
            <a:ext cx="0" cy="36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D62FC1-6D37-7E4E-132B-B8603DB9D405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8250840" y="4762690"/>
            <a:ext cx="764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78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FF9F7-BB2D-FD92-B3E1-B1169D0F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6C8679-96A7-F72F-DA60-78A77BB55FE2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04E6BF6-BDDD-3BB8-7071-DC76F55BAA90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A43912-84ED-6791-AD4D-5C30A9227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AD0F73B-B4DD-35DE-E4ED-0DE21A0AC876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A3E3EE-400D-B858-1B42-EEE06B04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ED96D-6E88-4000-4FBA-32410803908E}"/>
              </a:ext>
            </a:extLst>
          </p:cNvPr>
          <p:cNvSpPr/>
          <p:nvPr/>
        </p:nvSpPr>
        <p:spPr>
          <a:xfrm>
            <a:off x="0" y="3007453"/>
            <a:ext cx="12192000" cy="843093"/>
          </a:xfrm>
          <a:prstGeom prst="rect">
            <a:avLst/>
          </a:prstGeom>
          <a:solidFill>
            <a:srgbClr val="0A3C1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18536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3BC1A-9DE0-5F37-4E0B-0944AD34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1036-E33F-4FEB-948B-AC6970B8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2496-4DB9-91CB-9D23-A58606472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numCol="1" anchor="t"/>
          <a:lstStyle/>
          <a:p>
            <a:pPr marL="0" indent="0">
              <a:buNone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Two publicly available datasets were combined from prior goat face detection and recognition research.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Includes 10 individual Saanen goats, each with multiple annotated facial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dataset supports two tasks: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/>
              <a:t>Face Detection → bounding boxes for face, eyes, ears, nose/muzzle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/>
              <a:t>Identity Recognition → cropped &amp; aligned face images (64×64)</a:t>
            </a:r>
          </a:p>
          <a:p>
            <a:pPr marL="456565" indent="-456565">
              <a:buClr>
                <a:srgbClr val="404040"/>
              </a:buClr>
            </a:pP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E251B9-3DFA-A33B-76BE-2721979F5B13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345C742-312C-16A0-CC71-2A847A542B7F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8FFCD38-A3BA-8F6C-A5DA-BFB04710E8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C8F9C3-959A-29CA-8B31-6E817AB0059C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D916D3-E8DC-F3A5-3C09-FBC728CD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1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FA023-6C3D-1373-D730-87C127633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0F6E-0D03-D846-DCF2-ECBA2D74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B5B0-F2E1-2651-E5E5-EE9B1D227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806966" cy="4520929"/>
          </a:xfrm>
        </p:spPr>
        <p:txBody>
          <a:bodyPr wrap="square" lIns="91440" tIns="45720" rIns="91440" bIns="45720" numCol="1" anchor="t"/>
          <a:lstStyle/>
          <a:p>
            <a:pPr marL="0" indent="0">
              <a:buNone/>
            </a:pPr>
            <a:r>
              <a:rPr lang="en-US">
                <a:ea typeface="ＭＳ Ｐゴシック"/>
              </a:rPr>
              <a:t>Each image includes YOLO annotations in normalized format (class, </a:t>
            </a:r>
            <a:r>
              <a:rPr lang="en-US" err="1">
                <a:ea typeface="ＭＳ Ｐゴシック"/>
              </a:rPr>
              <a:t>x_c</a:t>
            </a:r>
            <a:r>
              <a:rPr lang="en-US">
                <a:ea typeface="ＭＳ Ｐゴシック"/>
              </a:rPr>
              <a:t>, </a:t>
            </a:r>
            <a:r>
              <a:rPr lang="en-US" err="1">
                <a:ea typeface="ＭＳ Ｐゴシック"/>
              </a:rPr>
              <a:t>y_c</a:t>
            </a:r>
            <a:r>
              <a:rPr lang="en-US">
                <a:ea typeface="ＭＳ Ｐゴシック"/>
              </a:rPr>
              <a:t>, w, h):</a:t>
            </a:r>
          </a:p>
          <a:p>
            <a:pPr marL="456565" indent="-456565">
              <a:buFont typeface="Arial"/>
              <a:buChar char="•"/>
            </a:pPr>
            <a:r>
              <a:rPr lang="en-US" b="1"/>
              <a:t>Class 0 — Face</a:t>
            </a:r>
            <a:endParaRPr lang="en-US"/>
          </a:p>
          <a:p>
            <a:pPr marL="456565" indent="-456565">
              <a:buFont typeface="Arial"/>
              <a:buChar char="•"/>
            </a:pPr>
            <a:r>
              <a:rPr lang="en-US" b="1"/>
              <a:t>Class 1 — Eye</a:t>
            </a:r>
            <a:endParaRPr lang="en-US"/>
          </a:p>
          <a:p>
            <a:pPr marL="456565" indent="-456565">
              <a:buFont typeface="Arial"/>
              <a:buChar char="•"/>
            </a:pPr>
            <a:r>
              <a:rPr lang="en-US" b="1"/>
              <a:t>Class 2 — Nose / Muzzle</a:t>
            </a:r>
            <a:endParaRPr lang="en-US"/>
          </a:p>
          <a:p>
            <a:pPr marL="456565" indent="-456565">
              <a:buFont typeface="Arial"/>
              <a:buChar char="•"/>
            </a:pPr>
            <a:r>
              <a:rPr lang="en-US" b="1"/>
              <a:t>Class 3 — Ear</a:t>
            </a:r>
            <a:endParaRPr lang="en-US"/>
          </a:p>
          <a:p>
            <a:pPr marL="456565" indent="-456565">
              <a:buFont typeface="Arial"/>
              <a:buChar char="•"/>
            </a:pPr>
            <a:endParaRPr lang="en-US"/>
          </a:p>
          <a:p>
            <a:pPr marL="0" indent="0">
              <a:buNone/>
            </a:pPr>
            <a:r>
              <a:rPr lang="en-US"/>
              <a:t>These labels provide a structured representation of goat facial anatomy and are essential for accurate alignment and cropping during the recognition stage.</a:t>
            </a:r>
          </a:p>
          <a:p>
            <a:pPr marL="456565" indent="-456565">
              <a:buClr>
                <a:srgbClr val="404040"/>
              </a:buClr>
              <a:buFont typeface="Arial"/>
              <a:buChar char="•"/>
            </a:pP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B1057-A671-5625-EDD2-106E4D000C22}"/>
              </a:ext>
            </a:extLst>
          </p:cNvPr>
          <p:cNvGrpSpPr/>
          <p:nvPr/>
        </p:nvGrpSpPr>
        <p:grpSpPr>
          <a:xfrm flipV="1">
            <a:off x="1874809" y="6589985"/>
            <a:ext cx="8522897" cy="74143"/>
            <a:chOff x="-9471" y="503112"/>
            <a:chExt cx="12206445" cy="5744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8580CBA-4C80-EB3B-5ADB-1FACEC12B841}"/>
                </a:ext>
              </a:extLst>
            </p:cNvPr>
            <p:cNvCxnSpPr/>
            <p:nvPr/>
          </p:nvCxnSpPr>
          <p:spPr>
            <a:xfrm flipV="1">
              <a:off x="-9470" y="503112"/>
              <a:ext cx="12206444" cy="470"/>
            </a:xfrm>
            <a:prstGeom prst="straightConnector1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DCEFFD-F8BE-3C89-A92F-792C0A6CE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471" y="560083"/>
              <a:ext cx="12206444" cy="470"/>
            </a:xfrm>
            <a:prstGeom prst="straightConnector1">
              <a:avLst/>
            </a:prstGeom>
            <a:ln>
              <a:solidFill>
                <a:srgbClr val="04401C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C7553E-D9D6-40CB-96CC-4160D0F95FD3}"/>
              </a:ext>
            </a:extLst>
          </p:cNvPr>
          <p:cNvSpPr txBox="1"/>
          <p:nvPr/>
        </p:nvSpPr>
        <p:spPr>
          <a:xfrm>
            <a:off x="31083" y="6464759"/>
            <a:ext cx="176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CSE 803 - 2025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670F8-89C4-CB70-0C69-E8CDB8BB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62E17-3E5F-5C4D-AFD9-BBBB918BE23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9" name="Picture 8" descr="A goat with a face and nose&#10;&#10;AI-generated content may be incorrect.">
            <a:extLst>
              <a:ext uri="{FF2B5EF4-FFF2-40B4-BE49-F238E27FC236}">
                <a16:creationId xmlns:a16="http://schemas.microsoft.com/office/drawing/2014/main" id="{9CF7287B-78BE-2276-971C-4099D714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351" y="1946516"/>
            <a:ext cx="5135418" cy="34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1732"/>
      </p:ext>
    </p:extLst>
  </p:cSld>
  <p:clrMapOvr>
    <a:masterClrMapping/>
  </p:clrMapOvr>
</p:sld>
</file>

<file path=ppt/theme/theme1.xml><?xml version="1.0" encoding="utf-8"?>
<a:theme xmlns:a="http://schemas.openxmlformats.org/drawingml/2006/main" name="MSU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-Point-Helmet-16x9" id="{D0EBBF76-7E74-2A43-B546-E72274D65D5A}" vid="{232B208A-C58F-6D45-9F3F-AC163DE67A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MSU Template 1</vt:lpstr>
      <vt:lpstr>Real-Time Goat Face Recognition Using Convolutional Neural Networks (A Replication and Comparative Study) </vt:lpstr>
      <vt:lpstr>Outline</vt:lpstr>
      <vt:lpstr>PowerPoint Presentation</vt:lpstr>
      <vt:lpstr>Introduction: Background &amp; Motivation</vt:lpstr>
      <vt:lpstr>Aim </vt:lpstr>
      <vt:lpstr>Overall Workflow </vt:lpstr>
      <vt:lpstr>PowerPoint Presentation</vt:lpstr>
      <vt:lpstr>Data Overview</vt:lpstr>
      <vt:lpstr>Data Overview</vt:lpstr>
      <vt:lpstr>Data Processing – Face Extraction and Alignment</vt:lpstr>
      <vt:lpstr>Data Processing – Face Extraction and Alignment</vt:lpstr>
      <vt:lpstr>Data Processing – Selection Criteria</vt:lpstr>
      <vt:lpstr>Data Processing – Sample 10 classes </vt:lpstr>
      <vt:lpstr>Data Processing – Extracted and Aligned Faces</vt:lpstr>
      <vt:lpstr>PowerPoint Presentation</vt:lpstr>
      <vt:lpstr>YOLOv4</vt:lpstr>
      <vt:lpstr>YOLOv4 Output</vt:lpstr>
      <vt:lpstr>Detection training results</vt:lpstr>
      <vt:lpstr>PowerPoint Presentation</vt:lpstr>
      <vt:lpstr>Method- Model Architecture </vt:lpstr>
      <vt:lpstr>Results Obtained</vt:lpstr>
      <vt:lpstr>Results – Adding Regularization and Augmentation</vt:lpstr>
      <vt:lpstr>Results – Using Pretrained Network(Resnet18)</vt:lpstr>
      <vt:lpstr>Comparison Table </vt:lpstr>
      <vt:lpstr>PowerPoint Presentation</vt:lpstr>
      <vt:lpstr>Summary </vt:lpstr>
      <vt:lpstr>Conclusion</vt:lpstr>
      <vt:lpstr>Lesson Learned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Ifeanyi Nwaneri</dc:creator>
  <cp:revision>1</cp:revision>
  <dcterms:created xsi:type="dcterms:W3CDTF">2025-12-03T20:59:20Z</dcterms:created>
  <dcterms:modified xsi:type="dcterms:W3CDTF">2025-12-11T03:54:29Z</dcterms:modified>
</cp:coreProperties>
</file>